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95" r:id="rId3"/>
    <p:sldMasterId id="2147483719" r:id="rId4"/>
  </p:sldMasterIdLst>
  <p:notesMasterIdLst>
    <p:notesMasterId r:id="rId39"/>
  </p:notesMasterIdLst>
  <p:sldIdLst>
    <p:sldId id="4981" r:id="rId5"/>
    <p:sldId id="2142533797" r:id="rId6"/>
    <p:sldId id="2134806112" r:id="rId7"/>
    <p:sldId id="257" r:id="rId8"/>
    <p:sldId id="2134806113"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2192000" cy="6858000"/>
  <p:notesSz cx="7004050" cy="929005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1}" name="Unknown" initials="" userId="Unknow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C7D2C-4677-4674-92E9-ACAE635D2B36}" v="2" dt="2026-06-16T16:25:38.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6" d="100"/>
          <a:sy n="106" d="100"/>
        </p:scale>
        <p:origin x="1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7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1198563"/>
            <a:ext cx="5753100" cy="3236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177" tIns="46589" rIns="93177" bIns="46589"/>
          <a:lstStyle/>
          <a:p>
            <a:pPr marL="0" marR="0" lvl="0" indent="0" algn="r" defTabSz="974859" rtl="0" eaLnBrk="1" fontAlgn="auto" latinLnBrk="0" hangingPunct="1">
              <a:lnSpc>
                <a:spcPct val="100000"/>
              </a:lnSpc>
              <a:spcBef>
                <a:spcPts val="0"/>
              </a:spcBef>
              <a:spcAft>
                <a:spcPts val="0"/>
              </a:spcAft>
              <a:buClrTx/>
              <a:buSzTx/>
              <a:buFont typeface="Arial"/>
              <a:buNone/>
              <a:tabLst/>
              <a:defRPr/>
            </a:pPr>
            <a:fld id="{EFA3294C-321F-4418-9864-5AC6DDF3968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74859" rtl="0" eaLnBrk="1" fontAlgn="auto" latinLnBrk="0" hangingPunct="1">
                <a:lnSpc>
                  <a:spcPct val="100000"/>
                </a:lnSpc>
                <a:spcBef>
                  <a:spcPts val="0"/>
                </a:spcBef>
                <a:spcAft>
                  <a:spcPts val="0"/>
                </a:spcAft>
                <a:buClrTx/>
                <a:buSzTx/>
                <a:buFont typeface="Arial"/>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1456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EE1E7-A746-FF92-8852-8B8C178C5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493DC-6E68-EBC2-8BB9-1336277D78C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AA3CCD6-EFE8-96A8-89D4-8066198D18BB}"/>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542666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gif"/></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gi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22.gi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 Photo Slid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F8578-B0A1-B563-D1E1-B865506827C6}"/>
              </a:ext>
            </a:extLst>
          </p:cNvPr>
          <p:cNvSpPr>
            <a:spLocks noGrp="1"/>
          </p:cNvSpPr>
          <p:nvPr>
            <p:ph type="pic" sz="quarter" idx="10" hasCustomPrompt="1"/>
          </p:nvPr>
        </p:nvSpPr>
        <p:spPr>
          <a:xfrm>
            <a:off x="8320088" y="-11113"/>
            <a:ext cx="3868738" cy="6259513"/>
          </a:xfrm>
          <a:solidFill>
            <a:schemeClr val="bg2"/>
          </a:solidFill>
        </p:spPr>
        <p:txBody>
          <a:bodyPr anchor="ctr"/>
          <a:lstStyle>
            <a:lvl1pPr marL="0" indent="0" algn="ctr">
              <a:buNone/>
              <a:defRPr/>
            </a:lvl1pPr>
          </a:lstStyle>
          <a:p>
            <a:r>
              <a:rPr lang="en-US"/>
              <a:t>INSERT PHOTO </a:t>
            </a:r>
          </a:p>
        </p:txBody>
      </p:sp>
      <p:sp>
        <p:nvSpPr>
          <p:cNvPr id="2" name="Title Placeholder 1">
            <a:extLst>
              <a:ext uri="{FF2B5EF4-FFF2-40B4-BE49-F238E27FC236}">
                <a16:creationId xmlns:a16="http://schemas.microsoft.com/office/drawing/2014/main" id="{2BDECC5A-5D97-B820-2883-3C8285C4F293}"/>
              </a:ext>
            </a:extLst>
          </p:cNvPr>
          <p:cNvSpPr>
            <a:spLocks noGrp="1"/>
          </p:cNvSpPr>
          <p:nvPr>
            <p:ph type="title"/>
          </p:nvPr>
        </p:nvSpPr>
        <p:spPr>
          <a:xfrm>
            <a:off x="457200" y="609600"/>
            <a:ext cx="7543885" cy="914400"/>
          </a:xfrm>
          <a:prstGeom prst="rect">
            <a:avLst/>
          </a:prstGeom>
        </p:spPr>
        <p:txBody>
          <a:bodyPr vert="horz" lIns="0" tIns="0" rIns="0" bIns="0" rtlCol="0" anchor="t" anchorCtr="0">
            <a:normAutofit/>
          </a:bodyPr>
          <a:lstStyle/>
          <a:p>
            <a:r>
              <a:rPr lang="en-US"/>
              <a:t>Click to edit Master title style</a:t>
            </a:r>
          </a:p>
        </p:txBody>
      </p:sp>
      <p:sp>
        <p:nvSpPr>
          <p:cNvPr id="4" name="Text Placeholder 8">
            <a:extLst>
              <a:ext uri="{FF2B5EF4-FFF2-40B4-BE49-F238E27FC236}">
                <a16:creationId xmlns:a16="http://schemas.microsoft.com/office/drawing/2014/main" id="{D456C1BB-C2EB-6D47-BFED-97FC37FD48CA}"/>
              </a:ext>
            </a:extLst>
          </p:cNvPr>
          <p:cNvSpPr>
            <a:spLocks noGrp="1"/>
          </p:cNvSpPr>
          <p:nvPr>
            <p:ph type="body" sz="quarter" idx="11"/>
          </p:nvPr>
        </p:nvSpPr>
        <p:spPr>
          <a:xfrm>
            <a:off x="457201" y="1447800"/>
            <a:ext cx="7543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101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bsto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FA4E-EDC4-D32B-2432-085F9CB6CFFE}"/>
              </a:ext>
            </a:extLst>
          </p:cNvPr>
          <p:cNvSpPr>
            <a:spLocks noGrp="1"/>
          </p:cNvSpPr>
          <p:nvPr>
            <p:ph type="title"/>
          </p:nvPr>
        </p:nvSpPr>
        <p:spPr>
          <a:xfrm>
            <a:off x="457200" y="527167"/>
            <a:ext cx="11274552" cy="914400"/>
          </a:xfrm>
        </p:spPr>
        <p:txBody>
          <a:bodyPr/>
          <a:lstStyle>
            <a:lvl1pPr>
              <a:defRPr>
                <a:solidFill>
                  <a:schemeClr val="tx2"/>
                </a:solidFill>
              </a:defRPr>
            </a:lvl1pPr>
          </a:lstStyle>
          <a:p>
            <a:r>
              <a:rPr lang="en-US"/>
              <a:t>Click to edit Master title style</a:t>
            </a:r>
          </a:p>
        </p:txBody>
      </p:sp>
      <p:grpSp>
        <p:nvGrpSpPr>
          <p:cNvPr id="4" name="Group 3">
            <a:extLst>
              <a:ext uri="{FF2B5EF4-FFF2-40B4-BE49-F238E27FC236}">
                <a16:creationId xmlns:a16="http://schemas.microsoft.com/office/drawing/2014/main" id="{87AD1316-6B3F-31F8-2D9B-44BF147988E4}"/>
              </a:ext>
            </a:extLst>
          </p:cNvPr>
          <p:cNvGrpSpPr/>
          <p:nvPr userDrawn="1"/>
        </p:nvGrpSpPr>
        <p:grpSpPr>
          <a:xfrm>
            <a:off x="2514600" y="1524000"/>
            <a:ext cx="7162800" cy="3911269"/>
            <a:chOff x="2514600" y="1752600"/>
            <a:chExt cx="7162800" cy="3883413"/>
          </a:xfrm>
        </p:grpSpPr>
        <p:cxnSp>
          <p:nvCxnSpPr>
            <p:cNvPr id="5" name="Straight Connector 4">
              <a:extLst>
                <a:ext uri="{FF2B5EF4-FFF2-40B4-BE49-F238E27FC236}">
                  <a16:creationId xmlns:a16="http://schemas.microsoft.com/office/drawing/2014/main" id="{6D7747A0-B17B-99E9-08CB-BA58BFE02726}"/>
                </a:ext>
              </a:extLst>
            </p:cNvPr>
            <p:cNvCxnSpPr>
              <a:cxnSpLocks/>
            </p:cNvCxnSpPr>
            <p:nvPr/>
          </p:nvCxnSpPr>
          <p:spPr>
            <a:xfrm>
              <a:off x="2514600" y="1752600"/>
              <a:ext cx="0" cy="3883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45D101D6-BD3F-1594-C9BC-91B0368EA916}"/>
                </a:ext>
              </a:extLst>
            </p:cNvPr>
            <p:cNvCxnSpPr>
              <a:cxnSpLocks/>
            </p:cNvCxnSpPr>
            <p:nvPr/>
          </p:nvCxnSpPr>
          <p:spPr>
            <a:xfrm>
              <a:off x="4902200" y="1752600"/>
              <a:ext cx="0" cy="3883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DDB67D5E-546B-C1D1-3605-72290E8DF597}"/>
                </a:ext>
              </a:extLst>
            </p:cNvPr>
            <p:cNvCxnSpPr>
              <a:cxnSpLocks/>
            </p:cNvCxnSpPr>
            <p:nvPr/>
          </p:nvCxnSpPr>
          <p:spPr>
            <a:xfrm>
              <a:off x="7289800" y="1752600"/>
              <a:ext cx="0" cy="3883413"/>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9E031C27-2C42-09F4-F062-7F59079A25B1}"/>
                </a:ext>
              </a:extLst>
            </p:cNvPr>
            <p:cNvCxnSpPr>
              <a:cxnSpLocks/>
            </p:cNvCxnSpPr>
            <p:nvPr/>
          </p:nvCxnSpPr>
          <p:spPr>
            <a:xfrm>
              <a:off x="9677400" y="1752600"/>
              <a:ext cx="0" cy="3883413"/>
            </a:xfrm>
            <a:prstGeom prst="line">
              <a:avLst/>
            </a:prstGeom>
          </p:spPr>
          <p:style>
            <a:lnRef idx="1">
              <a:schemeClr val="accent3"/>
            </a:lnRef>
            <a:fillRef idx="0">
              <a:schemeClr val="accent3"/>
            </a:fillRef>
            <a:effectRef idx="0">
              <a:schemeClr val="accent3"/>
            </a:effectRef>
            <a:fontRef idx="minor">
              <a:schemeClr val="tx1"/>
            </a:fontRef>
          </p:style>
        </p:cxnSp>
      </p:grpSp>
      <p:cxnSp>
        <p:nvCxnSpPr>
          <p:cNvPr id="9" name="Straight Connector 8">
            <a:extLst>
              <a:ext uri="{FF2B5EF4-FFF2-40B4-BE49-F238E27FC236}">
                <a16:creationId xmlns:a16="http://schemas.microsoft.com/office/drawing/2014/main" id="{A5FCBABF-87CA-7396-9B94-E47364257D7B}"/>
              </a:ext>
            </a:extLst>
          </p:cNvPr>
          <p:cNvCxnSpPr>
            <a:cxnSpLocks/>
          </p:cNvCxnSpPr>
          <p:nvPr userDrawn="1"/>
        </p:nvCxnSpPr>
        <p:spPr>
          <a:xfrm>
            <a:off x="457198" y="3498967"/>
            <a:ext cx="11274554" cy="30703"/>
          </a:xfrm>
          <a:prstGeom prst="line">
            <a:avLst/>
          </a:prstGeom>
        </p:spPr>
        <p:style>
          <a:lnRef idx="1">
            <a:schemeClr val="accent3"/>
          </a:lnRef>
          <a:fillRef idx="0">
            <a:schemeClr val="accent3"/>
          </a:fillRef>
          <a:effectRef idx="0">
            <a:schemeClr val="accent3"/>
          </a:effectRef>
          <a:fontRef idx="minor">
            <a:schemeClr val="tx1"/>
          </a:fontRef>
        </p:style>
      </p:cxnSp>
      <p:sp>
        <p:nvSpPr>
          <p:cNvPr id="28" name="Text Placeholder 27">
            <a:extLst>
              <a:ext uri="{FF2B5EF4-FFF2-40B4-BE49-F238E27FC236}">
                <a16:creationId xmlns:a16="http://schemas.microsoft.com/office/drawing/2014/main" id="{0726115D-DBB4-3B28-4C22-0B4878DE8775}"/>
              </a:ext>
            </a:extLst>
          </p:cNvPr>
          <p:cNvSpPr>
            <a:spLocks noGrp="1"/>
          </p:cNvSpPr>
          <p:nvPr>
            <p:ph type="body" sz="quarter" idx="10"/>
          </p:nvPr>
        </p:nvSpPr>
        <p:spPr>
          <a:xfrm>
            <a:off x="685800" y="1746367"/>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29">
            <a:extLst>
              <a:ext uri="{FF2B5EF4-FFF2-40B4-BE49-F238E27FC236}">
                <a16:creationId xmlns:a16="http://schemas.microsoft.com/office/drawing/2014/main" id="{3491F903-6BF5-D9B0-CC57-DA873C91D6B7}"/>
              </a:ext>
            </a:extLst>
          </p:cNvPr>
          <p:cNvSpPr>
            <a:spLocks noGrp="1"/>
          </p:cNvSpPr>
          <p:nvPr>
            <p:ph type="body" sz="quarter" idx="11"/>
          </p:nvPr>
        </p:nvSpPr>
        <p:spPr>
          <a:xfrm>
            <a:off x="685800" y="2279767"/>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1">
            <a:extLst>
              <a:ext uri="{FF2B5EF4-FFF2-40B4-BE49-F238E27FC236}">
                <a16:creationId xmlns:a16="http://schemas.microsoft.com/office/drawing/2014/main" id="{27AC911C-2029-8E96-4F59-6719DF5B8ABF}"/>
              </a:ext>
            </a:extLst>
          </p:cNvPr>
          <p:cNvSpPr>
            <a:spLocks noGrp="1"/>
          </p:cNvSpPr>
          <p:nvPr>
            <p:ph type="body" sz="quarter" idx="12"/>
          </p:nvPr>
        </p:nvSpPr>
        <p:spPr>
          <a:xfrm>
            <a:off x="685800" y="2660767"/>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3" name="Text Placeholder 27">
            <a:extLst>
              <a:ext uri="{FF2B5EF4-FFF2-40B4-BE49-F238E27FC236}">
                <a16:creationId xmlns:a16="http://schemas.microsoft.com/office/drawing/2014/main" id="{CFA65329-4A54-B898-A90F-C1368F2439A0}"/>
              </a:ext>
            </a:extLst>
          </p:cNvPr>
          <p:cNvSpPr>
            <a:spLocks noGrp="1"/>
          </p:cNvSpPr>
          <p:nvPr>
            <p:ph type="body" sz="quarter" idx="13"/>
          </p:nvPr>
        </p:nvSpPr>
        <p:spPr>
          <a:xfrm>
            <a:off x="2908299" y="1746367"/>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29">
            <a:extLst>
              <a:ext uri="{FF2B5EF4-FFF2-40B4-BE49-F238E27FC236}">
                <a16:creationId xmlns:a16="http://schemas.microsoft.com/office/drawing/2014/main" id="{E256D910-7722-617D-64E0-704B53A35193}"/>
              </a:ext>
            </a:extLst>
          </p:cNvPr>
          <p:cNvSpPr>
            <a:spLocks noGrp="1"/>
          </p:cNvSpPr>
          <p:nvPr>
            <p:ph type="body" sz="quarter" idx="14"/>
          </p:nvPr>
        </p:nvSpPr>
        <p:spPr>
          <a:xfrm>
            <a:off x="2908299" y="2279767"/>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31">
            <a:extLst>
              <a:ext uri="{FF2B5EF4-FFF2-40B4-BE49-F238E27FC236}">
                <a16:creationId xmlns:a16="http://schemas.microsoft.com/office/drawing/2014/main" id="{D9E67583-70F7-D8FA-373E-1484E3B1B821}"/>
              </a:ext>
            </a:extLst>
          </p:cNvPr>
          <p:cNvSpPr>
            <a:spLocks noGrp="1"/>
          </p:cNvSpPr>
          <p:nvPr>
            <p:ph type="body" sz="quarter" idx="15"/>
          </p:nvPr>
        </p:nvSpPr>
        <p:spPr>
          <a:xfrm>
            <a:off x="2908299" y="2660767"/>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6" name="Text Placeholder 27">
            <a:extLst>
              <a:ext uri="{FF2B5EF4-FFF2-40B4-BE49-F238E27FC236}">
                <a16:creationId xmlns:a16="http://schemas.microsoft.com/office/drawing/2014/main" id="{EFDB1F9A-EAB4-5C1E-0492-86C6591C02DF}"/>
              </a:ext>
            </a:extLst>
          </p:cNvPr>
          <p:cNvSpPr>
            <a:spLocks noGrp="1"/>
          </p:cNvSpPr>
          <p:nvPr>
            <p:ph type="body" sz="quarter" idx="16"/>
          </p:nvPr>
        </p:nvSpPr>
        <p:spPr>
          <a:xfrm>
            <a:off x="5295900" y="1746367"/>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29">
            <a:extLst>
              <a:ext uri="{FF2B5EF4-FFF2-40B4-BE49-F238E27FC236}">
                <a16:creationId xmlns:a16="http://schemas.microsoft.com/office/drawing/2014/main" id="{F7193274-6D09-62F6-937B-EDB91A3C4A5D}"/>
              </a:ext>
            </a:extLst>
          </p:cNvPr>
          <p:cNvSpPr>
            <a:spLocks noGrp="1"/>
          </p:cNvSpPr>
          <p:nvPr>
            <p:ph type="body" sz="quarter" idx="17"/>
          </p:nvPr>
        </p:nvSpPr>
        <p:spPr>
          <a:xfrm>
            <a:off x="5295900" y="2279767"/>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1">
            <a:extLst>
              <a:ext uri="{FF2B5EF4-FFF2-40B4-BE49-F238E27FC236}">
                <a16:creationId xmlns:a16="http://schemas.microsoft.com/office/drawing/2014/main" id="{8D69BEBC-0F45-7A44-9F51-1B371E911BC1}"/>
              </a:ext>
            </a:extLst>
          </p:cNvPr>
          <p:cNvSpPr>
            <a:spLocks noGrp="1"/>
          </p:cNvSpPr>
          <p:nvPr>
            <p:ph type="body" sz="quarter" idx="18"/>
          </p:nvPr>
        </p:nvSpPr>
        <p:spPr>
          <a:xfrm>
            <a:off x="5295900" y="2660767"/>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9" name="Text Placeholder 27">
            <a:extLst>
              <a:ext uri="{FF2B5EF4-FFF2-40B4-BE49-F238E27FC236}">
                <a16:creationId xmlns:a16="http://schemas.microsoft.com/office/drawing/2014/main" id="{79824D13-B3F9-08C3-DF36-2093E1B30A22}"/>
              </a:ext>
            </a:extLst>
          </p:cNvPr>
          <p:cNvSpPr>
            <a:spLocks noGrp="1"/>
          </p:cNvSpPr>
          <p:nvPr>
            <p:ph type="body" sz="quarter" idx="19"/>
          </p:nvPr>
        </p:nvSpPr>
        <p:spPr>
          <a:xfrm>
            <a:off x="7683500" y="1761115"/>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29">
            <a:extLst>
              <a:ext uri="{FF2B5EF4-FFF2-40B4-BE49-F238E27FC236}">
                <a16:creationId xmlns:a16="http://schemas.microsoft.com/office/drawing/2014/main" id="{13D2DD1B-EE17-1064-63B9-CFA464B95347}"/>
              </a:ext>
            </a:extLst>
          </p:cNvPr>
          <p:cNvSpPr>
            <a:spLocks noGrp="1"/>
          </p:cNvSpPr>
          <p:nvPr>
            <p:ph type="body" sz="quarter" idx="20"/>
          </p:nvPr>
        </p:nvSpPr>
        <p:spPr>
          <a:xfrm>
            <a:off x="7683500" y="2294515"/>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1" name="Text Placeholder 31">
            <a:extLst>
              <a:ext uri="{FF2B5EF4-FFF2-40B4-BE49-F238E27FC236}">
                <a16:creationId xmlns:a16="http://schemas.microsoft.com/office/drawing/2014/main" id="{6A7FF523-6567-AC0C-227E-A0F7FF22B14B}"/>
              </a:ext>
            </a:extLst>
          </p:cNvPr>
          <p:cNvSpPr>
            <a:spLocks noGrp="1"/>
          </p:cNvSpPr>
          <p:nvPr>
            <p:ph type="body" sz="quarter" idx="21"/>
          </p:nvPr>
        </p:nvSpPr>
        <p:spPr>
          <a:xfrm>
            <a:off x="7683500" y="2675515"/>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2" name="Text Placeholder 27">
            <a:extLst>
              <a:ext uri="{FF2B5EF4-FFF2-40B4-BE49-F238E27FC236}">
                <a16:creationId xmlns:a16="http://schemas.microsoft.com/office/drawing/2014/main" id="{7BFC35AB-F95A-0434-FDA3-2C5197544F24}"/>
              </a:ext>
            </a:extLst>
          </p:cNvPr>
          <p:cNvSpPr>
            <a:spLocks noGrp="1"/>
          </p:cNvSpPr>
          <p:nvPr>
            <p:ph type="body" sz="quarter" idx="22"/>
          </p:nvPr>
        </p:nvSpPr>
        <p:spPr>
          <a:xfrm>
            <a:off x="9982200" y="1761115"/>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3" name="Text Placeholder 29">
            <a:extLst>
              <a:ext uri="{FF2B5EF4-FFF2-40B4-BE49-F238E27FC236}">
                <a16:creationId xmlns:a16="http://schemas.microsoft.com/office/drawing/2014/main" id="{A287C09F-E091-FC6F-B6B0-657A6E53FD5F}"/>
              </a:ext>
            </a:extLst>
          </p:cNvPr>
          <p:cNvSpPr>
            <a:spLocks noGrp="1"/>
          </p:cNvSpPr>
          <p:nvPr>
            <p:ph type="body" sz="quarter" idx="23"/>
          </p:nvPr>
        </p:nvSpPr>
        <p:spPr>
          <a:xfrm>
            <a:off x="9982200" y="2294515"/>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1">
            <a:extLst>
              <a:ext uri="{FF2B5EF4-FFF2-40B4-BE49-F238E27FC236}">
                <a16:creationId xmlns:a16="http://schemas.microsoft.com/office/drawing/2014/main" id="{CCD6D544-F0F1-D173-12F1-A715B59DB30D}"/>
              </a:ext>
            </a:extLst>
          </p:cNvPr>
          <p:cNvSpPr>
            <a:spLocks noGrp="1"/>
          </p:cNvSpPr>
          <p:nvPr>
            <p:ph type="body" sz="quarter" idx="24"/>
          </p:nvPr>
        </p:nvSpPr>
        <p:spPr>
          <a:xfrm>
            <a:off x="9982200" y="2675515"/>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5" name="Text Placeholder 27">
            <a:extLst>
              <a:ext uri="{FF2B5EF4-FFF2-40B4-BE49-F238E27FC236}">
                <a16:creationId xmlns:a16="http://schemas.microsoft.com/office/drawing/2014/main" id="{41256BEC-4E18-13BF-41B9-9E037BB2D7B2}"/>
              </a:ext>
            </a:extLst>
          </p:cNvPr>
          <p:cNvSpPr>
            <a:spLocks noGrp="1"/>
          </p:cNvSpPr>
          <p:nvPr>
            <p:ph type="body" sz="quarter" idx="25"/>
          </p:nvPr>
        </p:nvSpPr>
        <p:spPr>
          <a:xfrm>
            <a:off x="663677" y="3688303"/>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6" name="Text Placeholder 29">
            <a:extLst>
              <a:ext uri="{FF2B5EF4-FFF2-40B4-BE49-F238E27FC236}">
                <a16:creationId xmlns:a16="http://schemas.microsoft.com/office/drawing/2014/main" id="{9DFC3445-E5C3-0F37-CE19-D30DE7C8DA5E}"/>
              </a:ext>
            </a:extLst>
          </p:cNvPr>
          <p:cNvSpPr>
            <a:spLocks noGrp="1"/>
          </p:cNvSpPr>
          <p:nvPr>
            <p:ph type="body" sz="quarter" idx="26"/>
          </p:nvPr>
        </p:nvSpPr>
        <p:spPr>
          <a:xfrm>
            <a:off x="663677" y="4221703"/>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7" name="Text Placeholder 31">
            <a:extLst>
              <a:ext uri="{FF2B5EF4-FFF2-40B4-BE49-F238E27FC236}">
                <a16:creationId xmlns:a16="http://schemas.microsoft.com/office/drawing/2014/main" id="{F2331068-D82B-38D9-A019-3AD21BBB8BC6}"/>
              </a:ext>
            </a:extLst>
          </p:cNvPr>
          <p:cNvSpPr>
            <a:spLocks noGrp="1"/>
          </p:cNvSpPr>
          <p:nvPr>
            <p:ph type="body" sz="quarter" idx="27"/>
          </p:nvPr>
        </p:nvSpPr>
        <p:spPr>
          <a:xfrm>
            <a:off x="663677" y="4602703"/>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8" name="Text Placeholder 27">
            <a:extLst>
              <a:ext uri="{FF2B5EF4-FFF2-40B4-BE49-F238E27FC236}">
                <a16:creationId xmlns:a16="http://schemas.microsoft.com/office/drawing/2014/main" id="{F4890EAB-412A-402C-DE0C-4CF3C0BA896B}"/>
              </a:ext>
            </a:extLst>
          </p:cNvPr>
          <p:cNvSpPr>
            <a:spLocks noGrp="1"/>
          </p:cNvSpPr>
          <p:nvPr>
            <p:ph type="body" sz="quarter" idx="28"/>
          </p:nvPr>
        </p:nvSpPr>
        <p:spPr>
          <a:xfrm>
            <a:off x="2886176" y="3688303"/>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9" name="Text Placeholder 29">
            <a:extLst>
              <a:ext uri="{FF2B5EF4-FFF2-40B4-BE49-F238E27FC236}">
                <a16:creationId xmlns:a16="http://schemas.microsoft.com/office/drawing/2014/main" id="{DC0A22F3-FE11-648E-F337-9892E8EDDE43}"/>
              </a:ext>
            </a:extLst>
          </p:cNvPr>
          <p:cNvSpPr>
            <a:spLocks noGrp="1"/>
          </p:cNvSpPr>
          <p:nvPr>
            <p:ph type="body" sz="quarter" idx="29"/>
          </p:nvPr>
        </p:nvSpPr>
        <p:spPr>
          <a:xfrm>
            <a:off x="2886176" y="4221703"/>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31">
            <a:extLst>
              <a:ext uri="{FF2B5EF4-FFF2-40B4-BE49-F238E27FC236}">
                <a16:creationId xmlns:a16="http://schemas.microsoft.com/office/drawing/2014/main" id="{EF4116EB-0210-1FBF-22AC-7EE7C9CD1DD1}"/>
              </a:ext>
            </a:extLst>
          </p:cNvPr>
          <p:cNvSpPr>
            <a:spLocks noGrp="1"/>
          </p:cNvSpPr>
          <p:nvPr>
            <p:ph type="body" sz="quarter" idx="30"/>
          </p:nvPr>
        </p:nvSpPr>
        <p:spPr>
          <a:xfrm>
            <a:off x="2886176" y="4602703"/>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51" name="Text Placeholder 27">
            <a:extLst>
              <a:ext uri="{FF2B5EF4-FFF2-40B4-BE49-F238E27FC236}">
                <a16:creationId xmlns:a16="http://schemas.microsoft.com/office/drawing/2014/main" id="{22765E03-3867-E3D6-587E-3942E4D0558B}"/>
              </a:ext>
            </a:extLst>
          </p:cNvPr>
          <p:cNvSpPr>
            <a:spLocks noGrp="1"/>
          </p:cNvSpPr>
          <p:nvPr>
            <p:ph type="body" sz="quarter" idx="31"/>
          </p:nvPr>
        </p:nvSpPr>
        <p:spPr>
          <a:xfrm>
            <a:off x="5273777" y="3688303"/>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29">
            <a:extLst>
              <a:ext uri="{FF2B5EF4-FFF2-40B4-BE49-F238E27FC236}">
                <a16:creationId xmlns:a16="http://schemas.microsoft.com/office/drawing/2014/main" id="{FA3B8708-19E3-FBDB-34B2-9DC2950004D3}"/>
              </a:ext>
            </a:extLst>
          </p:cNvPr>
          <p:cNvSpPr>
            <a:spLocks noGrp="1"/>
          </p:cNvSpPr>
          <p:nvPr>
            <p:ph type="body" sz="quarter" idx="32"/>
          </p:nvPr>
        </p:nvSpPr>
        <p:spPr>
          <a:xfrm>
            <a:off x="5273777" y="4221703"/>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3" name="Text Placeholder 31">
            <a:extLst>
              <a:ext uri="{FF2B5EF4-FFF2-40B4-BE49-F238E27FC236}">
                <a16:creationId xmlns:a16="http://schemas.microsoft.com/office/drawing/2014/main" id="{B5164280-EFA8-A2F5-0084-ED3E3D928377}"/>
              </a:ext>
            </a:extLst>
          </p:cNvPr>
          <p:cNvSpPr>
            <a:spLocks noGrp="1"/>
          </p:cNvSpPr>
          <p:nvPr>
            <p:ph type="body" sz="quarter" idx="33"/>
          </p:nvPr>
        </p:nvSpPr>
        <p:spPr>
          <a:xfrm>
            <a:off x="5273777" y="4602703"/>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54" name="Text Placeholder 27">
            <a:extLst>
              <a:ext uri="{FF2B5EF4-FFF2-40B4-BE49-F238E27FC236}">
                <a16:creationId xmlns:a16="http://schemas.microsoft.com/office/drawing/2014/main" id="{BEF60DED-6EFC-F073-0DF8-BF95B59F76AE}"/>
              </a:ext>
            </a:extLst>
          </p:cNvPr>
          <p:cNvSpPr>
            <a:spLocks noGrp="1"/>
          </p:cNvSpPr>
          <p:nvPr>
            <p:ph type="body" sz="quarter" idx="34"/>
          </p:nvPr>
        </p:nvSpPr>
        <p:spPr>
          <a:xfrm>
            <a:off x="7661377" y="3703051"/>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5" name="Text Placeholder 29">
            <a:extLst>
              <a:ext uri="{FF2B5EF4-FFF2-40B4-BE49-F238E27FC236}">
                <a16:creationId xmlns:a16="http://schemas.microsoft.com/office/drawing/2014/main" id="{02890C94-2E8E-5EA4-870B-7766E69DCD0F}"/>
              </a:ext>
            </a:extLst>
          </p:cNvPr>
          <p:cNvSpPr>
            <a:spLocks noGrp="1"/>
          </p:cNvSpPr>
          <p:nvPr>
            <p:ph type="body" sz="quarter" idx="35"/>
          </p:nvPr>
        </p:nvSpPr>
        <p:spPr>
          <a:xfrm>
            <a:off x="7661377" y="4236451"/>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6" name="Text Placeholder 31">
            <a:extLst>
              <a:ext uri="{FF2B5EF4-FFF2-40B4-BE49-F238E27FC236}">
                <a16:creationId xmlns:a16="http://schemas.microsoft.com/office/drawing/2014/main" id="{39478F97-B5AD-2BD0-AC34-0019498A67A0}"/>
              </a:ext>
            </a:extLst>
          </p:cNvPr>
          <p:cNvSpPr>
            <a:spLocks noGrp="1"/>
          </p:cNvSpPr>
          <p:nvPr>
            <p:ph type="body" sz="quarter" idx="36"/>
          </p:nvPr>
        </p:nvSpPr>
        <p:spPr>
          <a:xfrm>
            <a:off x="7661377" y="4617451"/>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57" name="Text Placeholder 27">
            <a:extLst>
              <a:ext uri="{FF2B5EF4-FFF2-40B4-BE49-F238E27FC236}">
                <a16:creationId xmlns:a16="http://schemas.microsoft.com/office/drawing/2014/main" id="{C70FAB96-D79E-F652-EC5D-A09C85ACA0F2}"/>
              </a:ext>
            </a:extLst>
          </p:cNvPr>
          <p:cNvSpPr>
            <a:spLocks noGrp="1"/>
          </p:cNvSpPr>
          <p:nvPr>
            <p:ph type="body" sz="quarter" idx="37"/>
          </p:nvPr>
        </p:nvSpPr>
        <p:spPr>
          <a:xfrm>
            <a:off x="9960077" y="3703051"/>
            <a:ext cx="1600200" cy="533400"/>
          </a:xfrm>
          <a:prstGeom prst="rect">
            <a:avLst/>
          </a:prstGeom>
        </p:spPr>
        <p:txBody>
          <a:bodyPr>
            <a:noAutofit/>
          </a:bodyPr>
          <a:lstStyle>
            <a:lvl1pPr marL="0" indent="0" algn="ctr">
              <a:buNone/>
              <a:defRPr sz="30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8" name="Text Placeholder 29">
            <a:extLst>
              <a:ext uri="{FF2B5EF4-FFF2-40B4-BE49-F238E27FC236}">
                <a16:creationId xmlns:a16="http://schemas.microsoft.com/office/drawing/2014/main" id="{46378E91-3F0A-1407-94F7-ECF6AFD68217}"/>
              </a:ext>
            </a:extLst>
          </p:cNvPr>
          <p:cNvSpPr>
            <a:spLocks noGrp="1"/>
          </p:cNvSpPr>
          <p:nvPr>
            <p:ph type="body" sz="quarter" idx="38"/>
          </p:nvPr>
        </p:nvSpPr>
        <p:spPr>
          <a:xfrm>
            <a:off x="9960077" y="4236451"/>
            <a:ext cx="1600200" cy="609600"/>
          </a:xfrm>
          <a:prstGeom prst="rect">
            <a:avLst/>
          </a:prstGeo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9" name="Text Placeholder 31">
            <a:extLst>
              <a:ext uri="{FF2B5EF4-FFF2-40B4-BE49-F238E27FC236}">
                <a16:creationId xmlns:a16="http://schemas.microsoft.com/office/drawing/2014/main" id="{30BE6879-929F-2DDD-2FAD-5E57986C71FC}"/>
              </a:ext>
            </a:extLst>
          </p:cNvPr>
          <p:cNvSpPr>
            <a:spLocks noGrp="1"/>
          </p:cNvSpPr>
          <p:nvPr>
            <p:ph type="body" sz="quarter" idx="39"/>
          </p:nvPr>
        </p:nvSpPr>
        <p:spPr>
          <a:xfrm>
            <a:off x="9960077" y="4617451"/>
            <a:ext cx="1600200" cy="762000"/>
          </a:xfrm>
          <a:prstGeom prst="rect">
            <a:avLst/>
          </a:prstGeom>
        </p:spPr>
        <p:txBody>
          <a:bodyPr>
            <a:noAutofit/>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Tree>
    <p:extLst>
      <p:ext uri="{BB962C8B-B14F-4D97-AF65-F5344CB8AC3E}">
        <p14:creationId xmlns:p14="http://schemas.microsoft.com/office/powerpoint/2010/main" val="197344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 Simple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C0DD-CEF9-0737-2743-A1300359DA5D}"/>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46DFEE9B-AC26-25FA-C82B-D2871A65E0BC}"/>
              </a:ext>
            </a:extLst>
          </p:cNvPr>
          <p:cNvSpPr/>
          <p:nvPr userDrawn="1"/>
        </p:nvSpPr>
        <p:spPr>
          <a:xfrm>
            <a:off x="1045029" y="1676400"/>
            <a:ext cx="2057400" cy="2057400"/>
          </a:xfrm>
          <a:prstGeom prst="rect">
            <a:avLst/>
          </a:prstGeom>
          <a:solidFill>
            <a:srgbClr val="2F132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494AC0-6BAD-E041-B8DB-E90719E8EFD1}"/>
              </a:ext>
            </a:extLst>
          </p:cNvPr>
          <p:cNvSpPr/>
          <p:nvPr userDrawn="1"/>
        </p:nvSpPr>
        <p:spPr>
          <a:xfrm>
            <a:off x="3642633" y="1676400"/>
            <a:ext cx="2057400" cy="2057400"/>
          </a:xfrm>
          <a:prstGeom prst="rect">
            <a:avLst/>
          </a:prstGeom>
          <a:solidFill>
            <a:srgbClr val="471D4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2E2AF6-FC74-0DBF-6710-D8C02A8792C2}"/>
              </a:ext>
            </a:extLst>
          </p:cNvPr>
          <p:cNvSpPr/>
          <p:nvPr userDrawn="1"/>
        </p:nvSpPr>
        <p:spPr>
          <a:xfrm>
            <a:off x="6241143" y="1676400"/>
            <a:ext cx="2057400" cy="2057400"/>
          </a:xfrm>
          <a:prstGeom prst="rect">
            <a:avLst/>
          </a:prstGeom>
          <a:solidFill>
            <a:schemeClr val="accent5">
              <a:lumMod val="90000"/>
              <a:lumOff val="1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Rectangle 11">
            <a:extLst>
              <a:ext uri="{FF2B5EF4-FFF2-40B4-BE49-F238E27FC236}">
                <a16:creationId xmlns:a16="http://schemas.microsoft.com/office/drawing/2014/main" id="{FCF969C0-1BBC-959C-1FE6-13B9DBE0B2D7}"/>
              </a:ext>
            </a:extLst>
          </p:cNvPr>
          <p:cNvSpPr/>
          <p:nvPr userDrawn="1"/>
        </p:nvSpPr>
        <p:spPr>
          <a:xfrm>
            <a:off x="8839200" y="1676400"/>
            <a:ext cx="2057400" cy="2057400"/>
          </a:xfrm>
          <a:prstGeom prst="rect">
            <a:avLst/>
          </a:prstGeom>
          <a:solidFill>
            <a:srgbClr val="752F6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Rectangle 12">
            <a:extLst>
              <a:ext uri="{FF2B5EF4-FFF2-40B4-BE49-F238E27FC236}">
                <a16:creationId xmlns:a16="http://schemas.microsoft.com/office/drawing/2014/main" id="{1143B34E-20C8-2541-35B3-0FB93C690CA0}"/>
              </a:ext>
            </a:extLst>
          </p:cNvPr>
          <p:cNvSpPr/>
          <p:nvPr userDrawn="1"/>
        </p:nvSpPr>
        <p:spPr>
          <a:xfrm>
            <a:off x="2347686" y="3962400"/>
            <a:ext cx="2057400" cy="2057400"/>
          </a:xfrm>
          <a:prstGeom prst="rect">
            <a:avLst/>
          </a:prstGeom>
          <a:solidFill>
            <a:srgbClr val="86367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Rectangle 13">
            <a:extLst>
              <a:ext uri="{FF2B5EF4-FFF2-40B4-BE49-F238E27FC236}">
                <a16:creationId xmlns:a16="http://schemas.microsoft.com/office/drawing/2014/main" id="{4730B574-31E7-213C-9FDA-66E941C4B69A}"/>
              </a:ext>
            </a:extLst>
          </p:cNvPr>
          <p:cNvSpPr/>
          <p:nvPr userDrawn="1"/>
        </p:nvSpPr>
        <p:spPr>
          <a:xfrm>
            <a:off x="4945743" y="3962400"/>
            <a:ext cx="2057400" cy="2057400"/>
          </a:xfrm>
          <a:prstGeom prst="rect">
            <a:avLst/>
          </a:prstGeom>
          <a:solidFill>
            <a:srgbClr val="A4429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372A19-AA67-2C01-145F-EE47C5211DD1}"/>
              </a:ext>
            </a:extLst>
          </p:cNvPr>
          <p:cNvSpPr/>
          <p:nvPr userDrawn="1"/>
        </p:nvSpPr>
        <p:spPr>
          <a:xfrm>
            <a:off x="7543800" y="3962400"/>
            <a:ext cx="2057400" cy="2057400"/>
          </a:xfrm>
          <a:prstGeom prst="rect">
            <a:avLst/>
          </a:prstGeom>
          <a:solidFill>
            <a:srgbClr val="BA52B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2D913440-8B36-732C-0A3A-F236348CD2DE}"/>
              </a:ext>
            </a:extLst>
          </p:cNvPr>
          <p:cNvSpPr>
            <a:spLocks noGrp="1"/>
          </p:cNvSpPr>
          <p:nvPr>
            <p:ph type="body" sz="quarter" idx="10" hasCustomPrompt="1"/>
          </p:nvPr>
        </p:nvSpPr>
        <p:spPr>
          <a:xfrm>
            <a:off x="1066800" y="1676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p>
        </p:txBody>
      </p:sp>
      <p:sp>
        <p:nvSpPr>
          <p:cNvPr id="19" name="Text Placeholder 17">
            <a:extLst>
              <a:ext uri="{FF2B5EF4-FFF2-40B4-BE49-F238E27FC236}">
                <a16:creationId xmlns:a16="http://schemas.microsoft.com/office/drawing/2014/main" id="{0A9F2B0C-4A7C-E8BA-2432-295C804B3C8F}"/>
              </a:ext>
            </a:extLst>
          </p:cNvPr>
          <p:cNvSpPr>
            <a:spLocks noGrp="1"/>
          </p:cNvSpPr>
          <p:nvPr>
            <p:ph type="body" sz="quarter" idx="11" hasCustomPrompt="1"/>
          </p:nvPr>
        </p:nvSpPr>
        <p:spPr>
          <a:xfrm>
            <a:off x="3638549" y="1676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0" name="Text Placeholder 17">
            <a:extLst>
              <a:ext uri="{FF2B5EF4-FFF2-40B4-BE49-F238E27FC236}">
                <a16:creationId xmlns:a16="http://schemas.microsoft.com/office/drawing/2014/main" id="{76C4C713-B530-0881-2833-5B6CCF7D9D8D}"/>
              </a:ext>
            </a:extLst>
          </p:cNvPr>
          <p:cNvSpPr>
            <a:spLocks noGrp="1"/>
          </p:cNvSpPr>
          <p:nvPr>
            <p:ph type="body" sz="quarter" idx="12" hasCustomPrompt="1"/>
          </p:nvPr>
        </p:nvSpPr>
        <p:spPr>
          <a:xfrm>
            <a:off x="6237514" y="1676400"/>
            <a:ext cx="2035175" cy="2057400"/>
          </a:xfr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1" name="Text Placeholder 17">
            <a:extLst>
              <a:ext uri="{FF2B5EF4-FFF2-40B4-BE49-F238E27FC236}">
                <a16:creationId xmlns:a16="http://schemas.microsoft.com/office/drawing/2014/main" id="{3A8A8B99-C6CD-9325-7FD5-8BC3576543F2}"/>
              </a:ext>
            </a:extLst>
          </p:cNvPr>
          <p:cNvSpPr>
            <a:spLocks noGrp="1"/>
          </p:cNvSpPr>
          <p:nvPr>
            <p:ph type="body" sz="quarter" idx="13" hasCustomPrompt="1"/>
          </p:nvPr>
        </p:nvSpPr>
        <p:spPr>
          <a:xfrm>
            <a:off x="8850312" y="1692729"/>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2" name="Text Placeholder 17">
            <a:extLst>
              <a:ext uri="{FF2B5EF4-FFF2-40B4-BE49-F238E27FC236}">
                <a16:creationId xmlns:a16="http://schemas.microsoft.com/office/drawing/2014/main" id="{E97A09AC-2B3D-F248-2048-2EFB41ED040E}"/>
              </a:ext>
            </a:extLst>
          </p:cNvPr>
          <p:cNvSpPr>
            <a:spLocks noGrp="1"/>
          </p:cNvSpPr>
          <p:nvPr>
            <p:ph type="body" sz="quarter" idx="14" hasCustomPrompt="1"/>
          </p:nvPr>
        </p:nvSpPr>
        <p:spPr>
          <a:xfrm>
            <a:off x="2347686" y="3962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3" name="Text Placeholder 17">
            <a:extLst>
              <a:ext uri="{FF2B5EF4-FFF2-40B4-BE49-F238E27FC236}">
                <a16:creationId xmlns:a16="http://schemas.microsoft.com/office/drawing/2014/main" id="{28EE161D-6039-3689-472B-55249BC19727}"/>
              </a:ext>
            </a:extLst>
          </p:cNvPr>
          <p:cNvSpPr>
            <a:spLocks noGrp="1"/>
          </p:cNvSpPr>
          <p:nvPr>
            <p:ph type="body" sz="quarter" idx="15" hasCustomPrompt="1"/>
          </p:nvPr>
        </p:nvSpPr>
        <p:spPr>
          <a:xfrm>
            <a:off x="4967968" y="3962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4" name="Text Placeholder 17">
            <a:extLst>
              <a:ext uri="{FF2B5EF4-FFF2-40B4-BE49-F238E27FC236}">
                <a16:creationId xmlns:a16="http://schemas.microsoft.com/office/drawing/2014/main" id="{DE2A6D2E-8971-C54B-E778-36C1282D17BF}"/>
              </a:ext>
            </a:extLst>
          </p:cNvPr>
          <p:cNvSpPr>
            <a:spLocks noGrp="1"/>
          </p:cNvSpPr>
          <p:nvPr>
            <p:ph type="body" sz="quarter" idx="16" hasCustomPrompt="1"/>
          </p:nvPr>
        </p:nvSpPr>
        <p:spPr>
          <a:xfrm>
            <a:off x="7543800" y="3962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Tree>
    <p:extLst>
      <p:ext uri="{BB962C8B-B14F-4D97-AF65-F5344CB8AC3E}">
        <p14:creationId xmlns:p14="http://schemas.microsoft.com/office/powerpoint/2010/main" val="186817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FS Simple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C0DD-CEF9-0737-2743-A1300359DA5D}"/>
              </a:ext>
            </a:extLst>
          </p:cNvPr>
          <p:cNvSpPr>
            <a:spLocks noGrp="1"/>
          </p:cNvSpPr>
          <p:nvPr>
            <p:ph type="title"/>
          </p:nvPr>
        </p:nvSpPr>
        <p:spPr/>
        <p:txBody>
          <a:bodyPr/>
          <a:lstStyle/>
          <a:p>
            <a:r>
              <a:rPr lang="en-US"/>
              <a:t>Click to edit Master title style</a:t>
            </a:r>
          </a:p>
        </p:txBody>
      </p:sp>
      <p:sp>
        <p:nvSpPr>
          <p:cNvPr id="18" name="Text Placeholder 17">
            <a:extLst>
              <a:ext uri="{FF2B5EF4-FFF2-40B4-BE49-F238E27FC236}">
                <a16:creationId xmlns:a16="http://schemas.microsoft.com/office/drawing/2014/main" id="{2D913440-8B36-732C-0A3A-F236348CD2DE}"/>
              </a:ext>
            </a:extLst>
          </p:cNvPr>
          <p:cNvSpPr>
            <a:spLocks noGrp="1"/>
          </p:cNvSpPr>
          <p:nvPr>
            <p:ph type="body" sz="quarter" idx="10" hasCustomPrompt="1"/>
          </p:nvPr>
        </p:nvSpPr>
        <p:spPr>
          <a:xfrm>
            <a:off x="1066800" y="1676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p>
        </p:txBody>
      </p:sp>
      <p:sp>
        <p:nvSpPr>
          <p:cNvPr id="22" name="Text Placeholder 17">
            <a:extLst>
              <a:ext uri="{FF2B5EF4-FFF2-40B4-BE49-F238E27FC236}">
                <a16:creationId xmlns:a16="http://schemas.microsoft.com/office/drawing/2014/main" id="{E97A09AC-2B3D-F248-2048-2EFB41ED040E}"/>
              </a:ext>
            </a:extLst>
          </p:cNvPr>
          <p:cNvSpPr>
            <a:spLocks noGrp="1"/>
          </p:cNvSpPr>
          <p:nvPr>
            <p:ph type="body" sz="quarter" idx="14" hasCustomPrompt="1"/>
          </p:nvPr>
        </p:nvSpPr>
        <p:spPr>
          <a:xfrm>
            <a:off x="2347686" y="3962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p>
        </p:txBody>
      </p:sp>
      <p:sp>
        <p:nvSpPr>
          <p:cNvPr id="23" name="Text Placeholder 17">
            <a:extLst>
              <a:ext uri="{FF2B5EF4-FFF2-40B4-BE49-F238E27FC236}">
                <a16:creationId xmlns:a16="http://schemas.microsoft.com/office/drawing/2014/main" id="{28EE161D-6039-3689-472B-55249BC19727}"/>
              </a:ext>
            </a:extLst>
          </p:cNvPr>
          <p:cNvSpPr>
            <a:spLocks noGrp="1"/>
          </p:cNvSpPr>
          <p:nvPr>
            <p:ph type="body" sz="quarter" idx="15" hasCustomPrompt="1"/>
          </p:nvPr>
        </p:nvSpPr>
        <p:spPr>
          <a:xfrm>
            <a:off x="4967968" y="3962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7" name="Text Placeholder 17">
            <a:extLst>
              <a:ext uri="{FF2B5EF4-FFF2-40B4-BE49-F238E27FC236}">
                <a16:creationId xmlns:a16="http://schemas.microsoft.com/office/drawing/2014/main" id="{AD2CE277-3A3A-DA2B-43F0-C7EE3145ABA5}"/>
              </a:ext>
            </a:extLst>
          </p:cNvPr>
          <p:cNvSpPr>
            <a:spLocks noGrp="1"/>
          </p:cNvSpPr>
          <p:nvPr>
            <p:ph type="body" sz="quarter" idx="11" hasCustomPrompt="1"/>
          </p:nvPr>
        </p:nvSpPr>
        <p:spPr>
          <a:xfrm>
            <a:off x="3638549" y="1676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8" name="Text Placeholder 17">
            <a:extLst>
              <a:ext uri="{FF2B5EF4-FFF2-40B4-BE49-F238E27FC236}">
                <a16:creationId xmlns:a16="http://schemas.microsoft.com/office/drawing/2014/main" id="{51F1785E-A233-F12E-FD0E-CC7BD304053E}"/>
              </a:ext>
            </a:extLst>
          </p:cNvPr>
          <p:cNvSpPr>
            <a:spLocks noGrp="1"/>
          </p:cNvSpPr>
          <p:nvPr>
            <p:ph type="body" sz="quarter" idx="12" hasCustomPrompt="1"/>
          </p:nvPr>
        </p:nvSpPr>
        <p:spPr>
          <a:xfrm>
            <a:off x="6237514" y="1676400"/>
            <a:ext cx="2035175" cy="2057400"/>
          </a:xfr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9" name="Text Placeholder 17">
            <a:extLst>
              <a:ext uri="{FF2B5EF4-FFF2-40B4-BE49-F238E27FC236}">
                <a16:creationId xmlns:a16="http://schemas.microsoft.com/office/drawing/2014/main" id="{BDBC51D9-D74B-E1C9-A171-FD6A352DA49C}"/>
              </a:ext>
            </a:extLst>
          </p:cNvPr>
          <p:cNvSpPr>
            <a:spLocks noGrp="1"/>
          </p:cNvSpPr>
          <p:nvPr>
            <p:ph type="body" sz="quarter" idx="13" hasCustomPrompt="1"/>
          </p:nvPr>
        </p:nvSpPr>
        <p:spPr>
          <a:xfrm>
            <a:off x="8850312" y="1692729"/>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p>
        </p:txBody>
      </p:sp>
      <p:sp>
        <p:nvSpPr>
          <p:cNvPr id="30" name="Text Placeholder 17">
            <a:extLst>
              <a:ext uri="{FF2B5EF4-FFF2-40B4-BE49-F238E27FC236}">
                <a16:creationId xmlns:a16="http://schemas.microsoft.com/office/drawing/2014/main" id="{876F7F40-5A8C-20F1-617C-E56BBAA56E5F}"/>
              </a:ext>
            </a:extLst>
          </p:cNvPr>
          <p:cNvSpPr>
            <a:spLocks noGrp="1"/>
          </p:cNvSpPr>
          <p:nvPr>
            <p:ph type="body" sz="quarter" idx="16" hasCustomPrompt="1"/>
          </p:nvPr>
        </p:nvSpPr>
        <p:spPr>
          <a:xfrm>
            <a:off x="7543800" y="3962400"/>
            <a:ext cx="2035175" cy="2057400"/>
          </a:xfrm>
        </p:spPr>
        <p:txBody>
          <a:bodyPr anchor="ctr">
            <a:normAutofit/>
          </a:bodyPr>
          <a:lstStyle>
            <a:lvl1pPr marL="0" indent="0" algn="ctr">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Tree>
    <p:extLst>
      <p:ext uri="{BB962C8B-B14F-4D97-AF65-F5344CB8AC3E}">
        <p14:creationId xmlns:p14="http://schemas.microsoft.com/office/powerpoint/2010/main" val="22414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C0DD-CEF9-0737-2743-A1300359DA5D}"/>
              </a:ext>
            </a:extLst>
          </p:cNvPr>
          <p:cNvSpPr>
            <a:spLocks noGrp="1"/>
          </p:cNvSpPr>
          <p:nvPr>
            <p:ph type="title"/>
          </p:nvPr>
        </p:nvSpPr>
        <p:spPr>
          <a:xfrm>
            <a:off x="420914" y="1365384"/>
            <a:ext cx="2895600" cy="1231038"/>
          </a:xfrm>
        </p:spPr>
        <p:txBody>
          <a:bodyPr/>
          <a:lstStyle/>
          <a:p>
            <a:r>
              <a:rPr lang="en-US"/>
              <a:t>Click to edit Master title style</a:t>
            </a:r>
          </a:p>
        </p:txBody>
      </p:sp>
      <p:sp>
        <p:nvSpPr>
          <p:cNvPr id="3" name="Oval 2">
            <a:extLst>
              <a:ext uri="{FF2B5EF4-FFF2-40B4-BE49-F238E27FC236}">
                <a16:creationId xmlns:a16="http://schemas.microsoft.com/office/drawing/2014/main" id="{C4CBEA9A-8A23-3F4B-697B-4A9E5D9FBB4B}"/>
              </a:ext>
            </a:extLst>
          </p:cNvPr>
          <p:cNvSpPr/>
          <p:nvPr userDrawn="1"/>
        </p:nvSpPr>
        <p:spPr>
          <a:xfrm>
            <a:off x="3812618" y="1207362"/>
            <a:ext cx="1943100" cy="1943100"/>
          </a:xfrm>
          <a:prstGeom prst="ellipse">
            <a:avLst/>
          </a:prstGeom>
          <a:solidFill>
            <a:srgbClr val="2F1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Oval 3">
            <a:extLst>
              <a:ext uri="{FF2B5EF4-FFF2-40B4-BE49-F238E27FC236}">
                <a16:creationId xmlns:a16="http://schemas.microsoft.com/office/drawing/2014/main" id="{52D5CC29-1760-EB89-017C-E48DBA12A38B}"/>
              </a:ext>
            </a:extLst>
          </p:cNvPr>
          <p:cNvSpPr/>
          <p:nvPr userDrawn="1"/>
        </p:nvSpPr>
        <p:spPr>
          <a:xfrm>
            <a:off x="5867400" y="1239110"/>
            <a:ext cx="1943100" cy="1943100"/>
          </a:xfrm>
          <a:prstGeom prst="ellipse">
            <a:avLst/>
          </a:prstGeom>
          <a:solidFill>
            <a:srgbClr val="471D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Oval 4">
            <a:extLst>
              <a:ext uri="{FF2B5EF4-FFF2-40B4-BE49-F238E27FC236}">
                <a16:creationId xmlns:a16="http://schemas.microsoft.com/office/drawing/2014/main" id="{8DEC4EDA-0D71-360C-D82F-838D03CC8343}"/>
              </a:ext>
            </a:extLst>
          </p:cNvPr>
          <p:cNvSpPr/>
          <p:nvPr userDrawn="1"/>
        </p:nvSpPr>
        <p:spPr>
          <a:xfrm>
            <a:off x="7962900" y="1221876"/>
            <a:ext cx="1943100" cy="1943100"/>
          </a:xfrm>
          <a:prstGeom prst="ellipse">
            <a:avLst/>
          </a:prstGeom>
          <a:solidFill>
            <a:schemeClr val="accent5">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Oval 6">
            <a:extLst>
              <a:ext uri="{FF2B5EF4-FFF2-40B4-BE49-F238E27FC236}">
                <a16:creationId xmlns:a16="http://schemas.microsoft.com/office/drawing/2014/main" id="{B32E15D3-6C68-B441-C8A7-12BD086A651A}"/>
              </a:ext>
            </a:extLst>
          </p:cNvPr>
          <p:cNvSpPr/>
          <p:nvPr userDrawn="1"/>
        </p:nvSpPr>
        <p:spPr>
          <a:xfrm>
            <a:off x="10020300" y="1207362"/>
            <a:ext cx="1943100" cy="1943100"/>
          </a:xfrm>
          <a:prstGeom prst="ellipse">
            <a:avLst/>
          </a:prstGeom>
          <a:solidFill>
            <a:srgbClr val="752F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8">
            <a:extLst>
              <a:ext uri="{FF2B5EF4-FFF2-40B4-BE49-F238E27FC236}">
                <a16:creationId xmlns:a16="http://schemas.microsoft.com/office/drawing/2014/main" id="{58D76A19-A91D-6FEB-3D41-1AEBF379D41D}"/>
              </a:ext>
            </a:extLst>
          </p:cNvPr>
          <p:cNvSpPr/>
          <p:nvPr userDrawn="1"/>
        </p:nvSpPr>
        <p:spPr>
          <a:xfrm>
            <a:off x="4895850" y="3293879"/>
            <a:ext cx="1943100" cy="1943100"/>
          </a:xfrm>
          <a:prstGeom prst="ellipse">
            <a:avLst/>
          </a:prstGeom>
          <a:solidFill>
            <a:srgbClr val="863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a:extLst>
              <a:ext uri="{FF2B5EF4-FFF2-40B4-BE49-F238E27FC236}">
                <a16:creationId xmlns:a16="http://schemas.microsoft.com/office/drawing/2014/main" id="{23B7CDC5-71B2-E646-0A6A-7C45ECA63B39}"/>
              </a:ext>
            </a:extLst>
          </p:cNvPr>
          <p:cNvSpPr/>
          <p:nvPr userDrawn="1"/>
        </p:nvSpPr>
        <p:spPr>
          <a:xfrm>
            <a:off x="6991350" y="3257550"/>
            <a:ext cx="1943100" cy="1943100"/>
          </a:xfrm>
          <a:prstGeom prst="ellipse">
            <a:avLst/>
          </a:prstGeom>
          <a:solidFill>
            <a:srgbClr val="A44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Oval 15">
            <a:extLst>
              <a:ext uri="{FF2B5EF4-FFF2-40B4-BE49-F238E27FC236}">
                <a16:creationId xmlns:a16="http://schemas.microsoft.com/office/drawing/2014/main" id="{59C97138-BD4B-21E6-AA1B-3395404DAEDD}"/>
              </a:ext>
            </a:extLst>
          </p:cNvPr>
          <p:cNvSpPr/>
          <p:nvPr userDrawn="1"/>
        </p:nvSpPr>
        <p:spPr>
          <a:xfrm>
            <a:off x="9033351" y="3272202"/>
            <a:ext cx="1943100" cy="1943100"/>
          </a:xfrm>
          <a:prstGeom prst="ellipse">
            <a:avLst/>
          </a:prstGeom>
          <a:solidFill>
            <a:srgbClr val="BA52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Text Placeholder 17">
            <a:extLst>
              <a:ext uri="{FF2B5EF4-FFF2-40B4-BE49-F238E27FC236}">
                <a16:creationId xmlns:a16="http://schemas.microsoft.com/office/drawing/2014/main" id="{2D913440-8B36-732C-0A3A-F236348CD2DE}"/>
              </a:ext>
            </a:extLst>
          </p:cNvPr>
          <p:cNvSpPr>
            <a:spLocks noGrp="1"/>
          </p:cNvSpPr>
          <p:nvPr>
            <p:ph type="body" sz="quarter" idx="10" hasCustomPrompt="1"/>
          </p:nvPr>
        </p:nvSpPr>
        <p:spPr>
          <a:xfrm>
            <a:off x="3884058" y="1319031"/>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19" name="Text Placeholder 17">
            <a:extLst>
              <a:ext uri="{FF2B5EF4-FFF2-40B4-BE49-F238E27FC236}">
                <a16:creationId xmlns:a16="http://schemas.microsoft.com/office/drawing/2014/main" id="{0A9F2B0C-4A7C-E8BA-2432-295C804B3C8F}"/>
              </a:ext>
            </a:extLst>
          </p:cNvPr>
          <p:cNvSpPr>
            <a:spLocks noGrp="1"/>
          </p:cNvSpPr>
          <p:nvPr>
            <p:ph type="body" sz="quarter" idx="11" hasCustomPrompt="1"/>
          </p:nvPr>
        </p:nvSpPr>
        <p:spPr>
          <a:xfrm>
            <a:off x="5948950" y="1365384"/>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0" name="Text Placeholder 17">
            <a:extLst>
              <a:ext uri="{FF2B5EF4-FFF2-40B4-BE49-F238E27FC236}">
                <a16:creationId xmlns:a16="http://schemas.microsoft.com/office/drawing/2014/main" id="{76C4C713-B530-0881-2833-5B6CCF7D9D8D}"/>
              </a:ext>
            </a:extLst>
          </p:cNvPr>
          <p:cNvSpPr>
            <a:spLocks noGrp="1"/>
          </p:cNvSpPr>
          <p:nvPr>
            <p:ph type="body" sz="quarter" idx="12" hasCustomPrompt="1"/>
          </p:nvPr>
        </p:nvSpPr>
        <p:spPr>
          <a:xfrm>
            <a:off x="8064069" y="1386250"/>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2" name="Text Placeholder 17">
            <a:extLst>
              <a:ext uri="{FF2B5EF4-FFF2-40B4-BE49-F238E27FC236}">
                <a16:creationId xmlns:a16="http://schemas.microsoft.com/office/drawing/2014/main" id="{E97A09AC-2B3D-F248-2048-2EFB41ED040E}"/>
              </a:ext>
            </a:extLst>
          </p:cNvPr>
          <p:cNvSpPr>
            <a:spLocks noGrp="1"/>
          </p:cNvSpPr>
          <p:nvPr>
            <p:ph type="body" sz="quarter" idx="14" hasCustomPrompt="1"/>
          </p:nvPr>
        </p:nvSpPr>
        <p:spPr>
          <a:xfrm>
            <a:off x="4983639" y="3411989"/>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3" name="Text Placeholder 17">
            <a:extLst>
              <a:ext uri="{FF2B5EF4-FFF2-40B4-BE49-F238E27FC236}">
                <a16:creationId xmlns:a16="http://schemas.microsoft.com/office/drawing/2014/main" id="{28EE161D-6039-3689-472B-55249BC19727}"/>
              </a:ext>
            </a:extLst>
          </p:cNvPr>
          <p:cNvSpPr>
            <a:spLocks noGrp="1"/>
          </p:cNvSpPr>
          <p:nvPr>
            <p:ph type="body" sz="quarter" idx="15" hasCustomPrompt="1"/>
          </p:nvPr>
        </p:nvSpPr>
        <p:spPr>
          <a:xfrm>
            <a:off x="7090251" y="3345724"/>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4" name="Text Placeholder 17">
            <a:extLst>
              <a:ext uri="{FF2B5EF4-FFF2-40B4-BE49-F238E27FC236}">
                <a16:creationId xmlns:a16="http://schemas.microsoft.com/office/drawing/2014/main" id="{DE2A6D2E-8971-C54B-E778-36C1282D17BF}"/>
              </a:ext>
            </a:extLst>
          </p:cNvPr>
          <p:cNvSpPr>
            <a:spLocks noGrp="1"/>
          </p:cNvSpPr>
          <p:nvPr>
            <p:ph type="body" sz="quarter" idx="16" hasCustomPrompt="1"/>
          </p:nvPr>
        </p:nvSpPr>
        <p:spPr>
          <a:xfrm>
            <a:off x="9121140" y="3390312"/>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1" name="Text Placeholder 17">
            <a:extLst>
              <a:ext uri="{FF2B5EF4-FFF2-40B4-BE49-F238E27FC236}">
                <a16:creationId xmlns:a16="http://schemas.microsoft.com/office/drawing/2014/main" id="{3A8A8B99-C6CD-9325-7FD5-8BC3576543F2}"/>
              </a:ext>
            </a:extLst>
          </p:cNvPr>
          <p:cNvSpPr>
            <a:spLocks noGrp="1"/>
          </p:cNvSpPr>
          <p:nvPr>
            <p:ph type="body" sz="quarter" idx="13" hasCustomPrompt="1"/>
          </p:nvPr>
        </p:nvSpPr>
        <p:spPr>
          <a:xfrm>
            <a:off x="10108088" y="1365387"/>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5" name="Text Placeholder 24">
            <a:extLst>
              <a:ext uri="{FF2B5EF4-FFF2-40B4-BE49-F238E27FC236}">
                <a16:creationId xmlns:a16="http://schemas.microsoft.com/office/drawing/2014/main" id="{7882B17A-6745-7B95-46B8-3843B0FE0351}"/>
              </a:ext>
            </a:extLst>
          </p:cNvPr>
          <p:cNvSpPr>
            <a:spLocks noGrp="1"/>
          </p:cNvSpPr>
          <p:nvPr>
            <p:ph type="body" sz="quarter" idx="17" hasCustomPrompt="1"/>
          </p:nvPr>
        </p:nvSpPr>
        <p:spPr>
          <a:xfrm>
            <a:off x="457200" y="2971800"/>
            <a:ext cx="2971800" cy="2438400"/>
          </a:xfrm>
        </p:spPr>
        <p:txBody>
          <a:bodyPr/>
          <a:lstStyle>
            <a:lvl1pPr marL="0" indent="0">
              <a:buNone/>
              <a:defRPr/>
            </a:lvl1pPr>
          </a:lstStyle>
          <a:p>
            <a:pPr lvl="0"/>
            <a:r>
              <a:rPr lang="en-US"/>
              <a:t>Use subheading to provide detail</a:t>
            </a:r>
          </a:p>
        </p:txBody>
      </p:sp>
    </p:spTree>
    <p:extLst>
      <p:ext uri="{BB962C8B-B14F-4D97-AF65-F5344CB8AC3E}">
        <p14:creationId xmlns:p14="http://schemas.microsoft.com/office/powerpoint/2010/main" val="142145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C0DD-CEF9-0737-2743-A1300359DA5D}"/>
              </a:ext>
            </a:extLst>
          </p:cNvPr>
          <p:cNvSpPr>
            <a:spLocks noGrp="1"/>
          </p:cNvSpPr>
          <p:nvPr>
            <p:ph type="title"/>
          </p:nvPr>
        </p:nvSpPr>
        <p:spPr>
          <a:xfrm>
            <a:off x="420914" y="1365384"/>
            <a:ext cx="2895600" cy="1231038"/>
          </a:xfrm>
        </p:spPr>
        <p:txBody>
          <a:bodyPr/>
          <a:lstStyle/>
          <a:p>
            <a:r>
              <a:rPr lang="en-US"/>
              <a:t>Click to edit Master title style</a:t>
            </a:r>
          </a:p>
        </p:txBody>
      </p:sp>
      <p:sp>
        <p:nvSpPr>
          <p:cNvPr id="18" name="Text Placeholder 17">
            <a:extLst>
              <a:ext uri="{FF2B5EF4-FFF2-40B4-BE49-F238E27FC236}">
                <a16:creationId xmlns:a16="http://schemas.microsoft.com/office/drawing/2014/main" id="{2D913440-8B36-732C-0A3A-F236348CD2DE}"/>
              </a:ext>
            </a:extLst>
          </p:cNvPr>
          <p:cNvSpPr>
            <a:spLocks noGrp="1"/>
          </p:cNvSpPr>
          <p:nvPr>
            <p:ph type="body" sz="quarter" idx="10" hasCustomPrompt="1"/>
          </p:nvPr>
        </p:nvSpPr>
        <p:spPr>
          <a:xfrm>
            <a:off x="3884058" y="1319031"/>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19" name="Text Placeholder 17">
            <a:extLst>
              <a:ext uri="{FF2B5EF4-FFF2-40B4-BE49-F238E27FC236}">
                <a16:creationId xmlns:a16="http://schemas.microsoft.com/office/drawing/2014/main" id="{0A9F2B0C-4A7C-E8BA-2432-295C804B3C8F}"/>
              </a:ext>
            </a:extLst>
          </p:cNvPr>
          <p:cNvSpPr>
            <a:spLocks noGrp="1"/>
          </p:cNvSpPr>
          <p:nvPr>
            <p:ph type="body" sz="quarter" idx="11" hasCustomPrompt="1"/>
          </p:nvPr>
        </p:nvSpPr>
        <p:spPr>
          <a:xfrm>
            <a:off x="5948950" y="1365384"/>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0" name="Text Placeholder 17">
            <a:extLst>
              <a:ext uri="{FF2B5EF4-FFF2-40B4-BE49-F238E27FC236}">
                <a16:creationId xmlns:a16="http://schemas.microsoft.com/office/drawing/2014/main" id="{76C4C713-B530-0881-2833-5B6CCF7D9D8D}"/>
              </a:ext>
            </a:extLst>
          </p:cNvPr>
          <p:cNvSpPr>
            <a:spLocks noGrp="1"/>
          </p:cNvSpPr>
          <p:nvPr>
            <p:ph type="body" sz="quarter" idx="12" hasCustomPrompt="1"/>
          </p:nvPr>
        </p:nvSpPr>
        <p:spPr>
          <a:xfrm>
            <a:off x="8064069" y="1386250"/>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2" name="Text Placeholder 17">
            <a:extLst>
              <a:ext uri="{FF2B5EF4-FFF2-40B4-BE49-F238E27FC236}">
                <a16:creationId xmlns:a16="http://schemas.microsoft.com/office/drawing/2014/main" id="{E97A09AC-2B3D-F248-2048-2EFB41ED040E}"/>
              </a:ext>
            </a:extLst>
          </p:cNvPr>
          <p:cNvSpPr>
            <a:spLocks noGrp="1"/>
          </p:cNvSpPr>
          <p:nvPr>
            <p:ph type="body" sz="quarter" idx="14" hasCustomPrompt="1"/>
          </p:nvPr>
        </p:nvSpPr>
        <p:spPr>
          <a:xfrm>
            <a:off x="4983639" y="3411989"/>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3" name="Text Placeholder 17">
            <a:extLst>
              <a:ext uri="{FF2B5EF4-FFF2-40B4-BE49-F238E27FC236}">
                <a16:creationId xmlns:a16="http://schemas.microsoft.com/office/drawing/2014/main" id="{28EE161D-6039-3689-472B-55249BC19727}"/>
              </a:ext>
            </a:extLst>
          </p:cNvPr>
          <p:cNvSpPr>
            <a:spLocks noGrp="1"/>
          </p:cNvSpPr>
          <p:nvPr>
            <p:ph type="body" sz="quarter" idx="15" hasCustomPrompt="1"/>
          </p:nvPr>
        </p:nvSpPr>
        <p:spPr>
          <a:xfrm>
            <a:off x="7090251" y="3345724"/>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4" name="Text Placeholder 17">
            <a:extLst>
              <a:ext uri="{FF2B5EF4-FFF2-40B4-BE49-F238E27FC236}">
                <a16:creationId xmlns:a16="http://schemas.microsoft.com/office/drawing/2014/main" id="{DE2A6D2E-8971-C54B-E778-36C1282D17BF}"/>
              </a:ext>
            </a:extLst>
          </p:cNvPr>
          <p:cNvSpPr>
            <a:spLocks noGrp="1"/>
          </p:cNvSpPr>
          <p:nvPr>
            <p:ph type="body" sz="quarter" idx="16" hasCustomPrompt="1"/>
          </p:nvPr>
        </p:nvSpPr>
        <p:spPr>
          <a:xfrm>
            <a:off x="9121140" y="3390312"/>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1" name="Text Placeholder 17">
            <a:extLst>
              <a:ext uri="{FF2B5EF4-FFF2-40B4-BE49-F238E27FC236}">
                <a16:creationId xmlns:a16="http://schemas.microsoft.com/office/drawing/2014/main" id="{3A8A8B99-C6CD-9325-7FD5-8BC3576543F2}"/>
              </a:ext>
            </a:extLst>
          </p:cNvPr>
          <p:cNvSpPr>
            <a:spLocks noGrp="1"/>
          </p:cNvSpPr>
          <p:nvPr>
            <p:ph type="body" sz="quarter" idx="13" hasCustomPrompt="1"/>
          </p:nvPr>
        </p:nvSpPr>
        <p:spPr>
          <a:xfrm>
            <a:off x="10108088" y="1365387"/>
            <a:ext cx="1729899" cy="1748790"/>
          </a:xfrm>
        </p:spPr>
        <p:txBody>
          <a:bodyPr anchor="ct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add text</a:t>
            </a:r>
          </a:p>
        </p:txBody>
      </p:sp>
      <p:sp>
        <p:nvSpPr>
          <p:cNvPr id="25" name="Text Placeholder 24">
            <a:extLst>
              <a:ext uri="{FF2B5EF4-FFF2-40B4-BE49-F238E27FC236}">
                <a16:creationId xmlns:a16="http://schemas.microsoft.com/office/drawing/2014/main" id="{7882B17A-6745-7B95-46B8-3843B0FE0351}"/>
              </a:ext>
            </a:extLst>
          </p:cNvPr>
          <p:cNvSpPr>
            <a:spLocks noGrp="1"/>
          </p:cNvSpPr>
          <p:nvPr>
            <p:ph type="body" sz="quarter" idx="17" hasCustomPrompt="1"/>
          </p:nvPr>
        </p:nvSpPr>
        <p:spPr>
          <a:xfrm>
            <a:off x="457200" y="2971800"/>
            <a:ext cx="2971800" cy="2438400"/>
          </a:xfrm>
        </p:spPr>
        <p:txBody>
          <a:bodyPr/>
          <a:lstStyle>
            <a:lvl1pPr marL="0" indent="0">
              <a:buNone/>
              <a:defRPr/>
            </a:lvl1pPr>
          </a:lstStyle>
          <a:p>
            <a:pPr lvl="0"/>
            <a:r>
              <a:rPr lang="en-US"/>
              <a:t>Use subheading to provide detail</a:t>
            </a:r>
          </a:p>
        </p:txBody>
      </p:sp>
    </p:spTree>
    <p:extLst>
      <p:ext uri="{BB962C8B-B14F-4D97-AF65-F5344CB8AC3E}">
        <p14:creationId xmlns:p14="http://schemas.microsoft.com/office/powerpoint/2010/main" val="141589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 Simple Talking Point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47ADE5B-C806-7B9B-4C32-FD7B92B28825}"/>
              </a:ext>
            </a:extLst>
          </p:cNvPr>
          <p:cNvSpPr txBox="1">
            <a:spLocks/>
          </p:cNvSpPr>
          <p:nvPr userDrawn="1"/>
        </p:nvSpPr>
        <p:spPr>
          <a:xfrm>
            <a:off x="4029468" y="609600"/>
            <a:ext cx="4038600" cy="342899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tx1"/>
              </a:buClr>
              <a:buFont typeface="Calibri" panose="020F0502020204030204" pitchFamily="34" charset="0"/>
              <a:buChar char="−"/>
              <a:defRPr sz="2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endParaRPr lang="en-US" sz="7000" dirty="0">
              <a:solidFill>
                <a:schemeClr val="bg1"/>
              </a:solidFill>
            </a:endParaRPr>
          </a:p>
          <a:p>
            <a:endParaRPr lang="en-US" sz="7000" dirty="0">
              <a:solidFill>
                <a:schemeClr val="bg1"/>
              </a:solidFill>
            </a:endParaRPr>
          </a:p>
        </p:txBody>
      </p:sp>
      <p:sp>
        <p:nvSpPr>
          <p:cNvPr id="11" name="Rectangle 10">
            <a:extLst>
              <a:ext uri="{FF2B5EF4-FFF2-40B4-BE49-F238E27FC236}">
                <a16:creationId xmlns:a16="http://schemas.microsoft.com/office/drawing/2014/main" id="{B7FF920B-F9FD-49D9-4CC2-4AF5A41E2599}"/>
              </a:ext>
            </a:extLst>
          </p:cNvPr>
          <p:cNvSpPr/>
          <p:nvPr userDrawn="1"/>
        </p:nvSpPr>
        <p:spPr>
          <a:xfrm>
            <a:off x="431421" y="769086"/>
            <a:ext cx="11227179" cy="6547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F02D980-F7FB-FE79-1F39-E8C4FB60918F}"/>
              </a:ext>
            </a:extLst>
          </p:cNvPr>
          <p:cNvSpPr>
            <a:spLocks noGrp="1"/>
          </p:cNvSpPr>
          <p:nvPr>
            <p:ph type="title"/>
          </p:nvPr>
        </p:nvSpPr>
        <p:spPr>
          <a:xfrm>
            <a:off x="2590800" y="907316"/>
            <a:ext cx="7391400" cy="914400"/>
          </a:xfrm>
        </p:spPr>
        <p:txBody>
          <a:bodyPr>
            <a:normAutofit/>
          </a:bodyPr>
          <a:lstStyle>
            <a:lvl1pPr algn="ctr">
              <a:defRPr/>
            </a:lvl1pPr>
          </a:lstStyle>
          <a:p>
            <a:pPr algn="ctr"/>
            <a:r>
              <a:rPr lang="en-US">
                <a:solidFill>
                  <a:schemeClr val="accent4">
                    <a:lumMod val="50000"/>
                  </a:schemeClr>
                </a:solidFill>
              </a:rPr>
              <a:t>Click to edit Master title style</a:t>
            </a:r>
            <a:endParaRPr lang="en-US" dirty="0">
              <a:solidFill>
                <a:schemeClr val="accent4">
                  <a:lumMod val="50000"/>
                </a:schemeClr>
              </a:solidFill>
            </a:endParaRPr>
          </a:p>
        </p:txBody>
      </p:sp>
      <p:sp>
        <p:nvSpPr>
          <p:cNvPr id="14" name="Content Placeholder 13">
            <a:extLst>
              <a:ext uri="{FF2B5EF4-FFF2-40B4-BE49-F238E27FC236}">
                <a16:creationId xmlns:a16="http://schemas.microsoft.com/office/drawing/2014/main" id="{32F9CA17-A5B7-5BD7-8EB6-05C11083978E}"/>
              </a:ext>
            </a:extLst>
          </p:cNvPr>
          <p:cNvSpPr>
            <a:spLocks noGrp="1"/>
          </p:cNvSpPr>
          <p:nvPr>
            <p:ph sz="quarter" idx="10"/>
          </p:nvPr>
        </p:nvSpPr>
        <p:spPr>
          <a:xfrm>
            <a:off x="416641" y="1523266"/>
            <a:ext cx="3744913" cy="3498850"/>
          </a:xfrm>
          <a:prstGeom prst="rect">
            <a:avLst/>
          </a:prstGeom>
          <a:solidFill>
            <a:schemeClr val="accent1"/>
          </a:solidFill>
        </p:spPr>
        <p:txBody>
          <a:bodyPr anchor="ctr">
            <a:noAutofit/>
          </a:bodyPr>
          <a:lstStyle>
            <a:lvl1pPr marL="0" indent="0" algn="ctr">
              <a:buNone/>
              <a:defRPr sz="6500">
                <a:solidFill>
                  <a:schemeClr val="bg1"/>
                </a:solidFill>
              </a:defRPr>
            </a:lvl1pPr>
            <a:lvl2pPr marL="457200" indent="0">
              <a:buNone/>
              <a:defRPr/>
            </a:lvl2pPr>
          </a:lstStyle>
          <a:p>
            <a:pPr lvl="0"/>
            <a:r>
              <a:rPr lang="en-US"/>
              <a:t>Click to edit Master text styles</a:t>
            </a:r>
          </a:p>
        </p:txBody>
      </p:sp>
      <p:sp>
        <p:nvSpPr>
          <p:cNvPr id="15" name="Content Placeholder 13">
            <a:extLst>
              <a:ext uri="{FF2B5EF4-FFF2-40B4-BE49-F238E27FC236}">
                <a16:creationId xmlns:a16="http://schemas.microsoft.com/office/drawing/2014/main" id="{B00782FB-4CD9-383F-4EC6-402E0597A5F6}"/>
              </a:ext>
            </a:extLst>
          </p:cNvPr>
          <p:cNvSpPr>
            <a:spLocks noGrp="1"/>
          </p:cNvSpPr>
          <p:nvPr>
            <p:ph sz="quarter" idx="11"/>
          </p:nvPr>
        </p:nvSpPr>
        <p:spPr>
          <a:xfrm>
            <a:off x="4156423" y="1523266"/>
            <a:ext cx="3744913" cy="3498850"/>
          </a:xfrm>
          <a:prstGeom prst="rect">
            <a:avLst/>
          </a:prstGeom>
          <a:solidFill>
            <a:schemeClr val="accent3"/>
          </a:solidFill>
        </p:spPr>
        <p:txBody>
          <a:bodyPr anchor="ctr">
            <a:noAutofit/>
          </a:bodyPr>
          <a:lstStyle>
            <a:lvl1pPr marL="0" indent="0" algn="ctr">
              <a:buNone/>
              <a:defRPr sz="6500" i="1">
                <a:solidFill>
                  <a:schemeClr val="bg1"/>
                </a:solidFill>
              </a:defRPr>
            </a:lvl1pPr>
            <a:lvl2pPr marL="457200" indent="0">
              <a:buNone/>
              <a:defRPr/>
            </a:lvl2pPr>
          </a:lstStyle>
          <a:p>
            <a:pPr lvl="0"/>
            <a:r>
              <a:rPr lang="en-US"/>
              <a:t>Click to edit Master text styles</a:t>
            </a:r>
          </a:p>
        </p:txBody>
      </p:sp>
      <p:sp>
        <p:nvSpPr>
          <p:cNvPr id="16" name="Content Placeholder 13">
            <a:extLst>
              <a:ext uri="{FF2B5EF4-FFF2-40B4-BE49-F238E27FC236}">
                <a16:creationId xmlns:a16="http://schemas.microsoft.com/office/drawing/2014/main" id="{267D220D-ED8D-93CE-D568-11009402A49F}"/>
              </a:ext>
            </a:extLst>
          </p:cNvPr>
          <p:cNvSpPr>
            <a:spLocks noGrp="1"/>
          </p:cNvSpPr>
          <p:nvPr>
            <p:ph sz="quarter" idx="12"/>
          </p:nvPr>
        </p:nvSpPr>
        <p:spPr>
          <a:xfrm>
            <a:off x="7900997" y="1523266"/>
            <a:ext cx="3744913" cy="3498850"/>
          </a:xfrm>
          <a:prstGeom prst="rect">
            <a:avLst/>
          </a:prstGeom>
          <a:solidFill>
            <a:schemeClr val="accent5"/>
          </a:solidFill>
        </p:spPr>
        <p:txBody>
          <a:bodyPr anchor="ctr">
            <a:noAutofit/>
          </a:bodyPr>
          <a:lstStyle>
            <a:lvl1pPr marL="0" indent="0" algn="ctr">
              <a:buNone/>
              <a:defRPr sz="6500" i="0">
                <a:solidFill>
                  <a:schemeClr val="bg1"/>
                </a:solidFill>
              </a:defRPr>
            </a:lvl1pPr>
            <a:lvl2pPr marL="457200"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57BD34F8-A933-27A3-BC35-88B6A56A628E}"/>
              </a:ext>
            </a:extLst>
          </p:cNvPr>
          <p:cNvSpPr txBox="1"/>
          <p:nvPr userDrawn="1"/>
        </p:nvSpPr>
        <p:spPr>
          <a:xfrm>
            <a:off x="3696924" y="2416242"/>
            <a:ext cx="1233881" cy="1631216"/>
          </a:xfrm>
          <a:prstGeom prst="rect">
            <a:avLst/>
          </a:prstGeom>
          <a:noFill/>
        </p:spPr>
        <p:txBody>
          <a:bodyPr wrap="square" rtlCol="0">
            <a:spAutoFit/>
          </a:bodyPr>
          <a:lstStyle/>
          <a:p>
            <a:r>
              <a:rPr lang="en-US" sz="10000" b="1" dirty="0">
                <a:solidFill>
                  <a:schemeClr val="bg2"/>
                </a:solidFill>
                <a:latin typeface="+mj-lt"/>
              </a:rPr>
              <a:t>+</a:t>
            </a:r>
          </a:p>
        </p:txBody>
      </p:sp>
      <p:sp>
        <p:nvSpPr>
          <p:cNvPr id="6" name="TextBox 5">
            <a:extLst>
              <a:ext uri="{FF2B5EF4-FFF2-40B4-BE49-F238E27FC236}">
                <a16:creationId xmlns:a16="http://schemas.microsoft.com/office/drawing/2014/main" id="{B8FF8051-F649-E27B-F8A0-B91E54398663}"/>
              </a:ext>
            </a:extLst>
          </p:cNvPr>
          <p:cNvSpPr txBox="1"/>
          <p:nvPr userDrawn="1"/>
        </p:nvSpPr>
        <p:spPr>
          <a:xfrm>
            <a:off x="7436367" y="2416242"/>
            <a:ext cx="1233881" cy="1631216"/>
          </a:xfrm>
          <a:prstGeom prst="rect">
            <a:avLst/>
          </a:prstGeom>
          <a:noFill/>
        </p:spPr>
        <p:txBody>
          <a:bodyPr wrap="square" rtlCol="0">
            <a:spAutoFit/>
          </a:bodyPr>
          <a:lstStyle/>
          <a:p>
            <a:r>
              <a:rPr lang="en-US" sz="10000" b="1" dirty="0">
                <a:solidFill>
                  <a:schemeClr val="bg2"/>
                </a:solidFill>
                <a:latin typeface="+mj-lt"/>
              </a:rPr>
              <a:t>+</a:t>
            </a:r>
          </a:p>
        </p:txBody>
      </p:sp>
    </p:spTree>
    <p:extLst>
      <p:ext uri="{BB962C8B-B14F-4D97-AF65-F5344CB8AC3E}">
        <p14:creationId xmlns:p14="http://schemas.microsoft.com/office/powerpoint/2010/main" val="3207178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 Simple Talking Points Defined">
    <p:spTree>
      <p:nvGrpSpPr>
        <p:cNvPr id="1" name=""/>
        <p:cNvGrpSpPr/>
        <p:nvPr/>
      </p:nvGrpSpPr>
      <p:grpSpPr>
        <a:xfrm>
          <a:off x="0" y="0"/>
          <a:ext cx="0" cy="0"/>
          <a:chOff x="0" y="0"/>
          <a:chExt cx="0" cy="0"/>
        </a:xfrm>
      </p:grpSpPr>
      <p:sp>
        <p:nvSpPr>
          <p:cNvPr id="4" name="Content Placeholder 13">
            <a:extLst>
              <a:ext uri="{FF2B5EF4-FFF2-40B4-BE49-F238E27FC236}">
                <a16:creationId xmlns:a16="http://schemas.microsoft.com/office/drawing/2014/main" id="{37AB7089-1083-76A5-444F-396CEEDA544C}"/>
              </a:ext>
            </a:extLst>
          </p:cNvPr>
          <p:cNvSpPr>
            <a:spLocks noGrp="1"/>
          </p:cNvSpPr>
          <p:nvPr>
            <p:ph sz="quarter" idx="10"/>
          </p:nvPr>
        </p:nvSpPr>
        <p:spPr>
          <a:xfrm>
            <a:off x="492755" y="1213749"/>
            <a:ext cx="3744913" cy="3498850"/>
          </a:xfrm>
          <a:prstGeom prst="rect">
            <a:avLst/>
          </a:prstGeom>
          <a:solidFill>
            <a:schemeClr val="accent1"/>
          </a:solidFill>
        </p:spPr>
        <p:txBody>
          <a:bodyPr anchor="ctr">
            <a:noAutofit/>
          </a:bodyPr>
          <a:lstStyle>
            <a:lvl1pPr marL="0" indent="0" algn="ctr">
              <a:buNone/>
              <a:defRPr sz="6500">
                <a:solidFill>
                  <a:schemeClr val="bg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17F49756-0FED-F00D-7342-352E42845D60}"/>
              </a:ext>
            </a:extLst>
          </p:cNvPr>
          <p:cNvSpPr>
            <a:spLocks noGrp="1"/>
          </p:cNvSpPr>
          <p:nvPr>
            <p:ph type="body" sz="quarter" idx="11" hasCustomPrompt="1"/>
          </p:nvPr>
        </p:nvSpPr>
        <p:spPr>
          <a:xfrm>
            <a:off x="4876800" y="1213749"/>
            <a:ext cx="6858000" cy="3505200"/>
          </a:xfrm>
          <a:prstGeom prst="rect">
            <a:avLst/>
          </a:prstGeom>
        </p:spPr>
        <p:txBody>
          <a:bodyPr/>
          <a:lstStyle>
            <a:lvl1pPr>
              <a:defRPr b="0">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 (highlight key words in red and italicize)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795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 Simple Talking Points Defined 2">
    <p:spTree>
      <p:nvGrpSpPr>
        <p:cNvPr id="1" name=""/>
        <p:cNvGrpSpPr/>
        <p:nvPr/>
      </p:nvGrpSpPr>
      <p:grpSpPr>
        <a:xfrm>
          <a:off x="0" y="0"/>
          <a:ext cx="0" cy="0"/>
          <a:chOff x="0" y="0"/>
          <a:chExt cx="0" cy="0"/>
        </a:xfrm>
      </p:grpSpPr>
      <p:sp>
        <p:nvSpPr>
          <p:cNvPr id="2" name="Content Placeholder 13">
            <a:extLst>
              <a:ext uri="{FF2B5EF4-FFF2-40B4-BE49-F238E27FC236}">
                <a16:creationId xmlns:a16="http://schemas.microsoft.com/office/drawing/2014/main" id="{B61A38A4-D6FC-B4BA-6FF1-9851BAB74A46}"/>
              </a:ext>
            </a:extLst>
          </p:cNvPr>
          <p:cNvSpPr>
            <a:spLocks noGrp="1"/>
          </p:cNvSpPr>
          <p:nvPr>
            <p:ph sz="quarter" idx="10"/>
          </p:nvPr>
        </p:nvSpPr>
        <p:spPr>
          <a:xfrm>
            <a:off x="492755" y="1213749"/>
            <a:ext cx="3744913" cy="3498850"/>
          </a:xfrm>
          <a:prstGeom prst="rect">
            <a:avLst/>
          </a:prstGeom>
          <a:solidFill>
            <a:schemeClr val="accent3"/>
          </a:solidFill>
          <a:ln>
            <a:noFill/>
          </a:ln>
        </p:spPr>
        <p:txBody>
          <a:bodyPr anchor="ctr">
            <a:noAutofit/>
          </a:bodyPr>
          <a:lstStyle>
            <a:lvl1pPr marL="0" indent="0" algn="ctr">
              <a:buNone/>
              <a:defRPr sz="6500" i="1">
                <a:solidFill>
                  <a:schemeClr val="bg1"/>
                </a:solidFill>
              </a:defRPr>
            </a:lvl1pPr>
            <a:lvl2pPr marL="457200" indent="0">
              <a:buNone/>
              <a:defRPr/>
            </a:lvl2pPr>
          </a:lstStyle>
          <a:p>
            <a:pPr lvl="0"/>
            <a:r>
              <a:rPr lang="en-US"/>
              <a:t>Click to edit Master text styles</a:t>
            </a:r>
          </a:p>
        </p:txBody>
      </p:sp>
      <p:sp>
        <p:nvSpPr>
          <p:cNvPr id="5" name="Text Placeholder 5">
            <a:extLst>
              <a:ext uri="{FF2B5EF4-FFF2-40B4-BE49-F238E27FC236}">
                <a16:creationId xmlns:a16="http://schemas.microsoft.com/office/drawing/2014/main" id="{C8C90186-6555-06FA-A83C-196239F519F6}"/>
              </a:ext>
            </a:extLst>
          </p:cNvPr>
          <p:cNvSpPr>
            <a:spLocks noGrp="1"/>
          </p:cNvSpPr>
          <p:nvPr>
            <p:ph type="body" sz="quarter" idx="11" hasCustomPrompt="1"/>
          </p:nvPr>
        </p:nvSpPr>
        <p:spPr>
          <a:xfrm>
            <a:off x="4876800" y="1213749"/>
            <a:ext cx="6858000" cy="3505200"/>
          </a:xfrm>
          <a:prstGeom prst="rect">
            <a:avLst/>
          </a:prstGeom>
        </p:spPr>
        <p:txBody>
          <a:bodyPr/>
          <a:lstStyle>
            <a:lvl1pPr>
              <a:defRPr b="0">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 (highlight key words in red and italicize)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864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 Simple Talking Points Defined 3">
    <p:spTree>
      <p:nvGrpSpPr>
        <p:cNvPr id="1" name=""/>
        <p:cNvGrpSpPr/>
        <p:nvPr/>
      </p:nvGrpSpPr>
      <p:grpSpPr>
        <a:xfrm>
          <a:off x="0" y="0"/>
          <a:ext cx="0" cy="0"/>
          <a:chOff x="0" y="0"/>
          <a:chExt cx="0" cy="0"/>
        </a:xfrm>
      </p:grpSpPr>
      <p:sp>
        <p:nvSpPr>
          <p:cNvPr id="2" name="Content Placeholder 13">
            <a:extLst>
              <a:ext uri="{FF2B5EF4-FFF2-40B4-BE49-F238E27FC236}">
                <a16:creationId xmlns:a16="http://schemas.microsoft.com/office/drawing/2014/main" id="{DD789629-6172-132A-AAEC-E5371D7A937B}"/>
              </a:ext>
            </a:extLst>
          </p:cNvPr>
          <p:cNvSpPr>
            <a:spLocks noGrp="1"/>
          </p:cNvSpPr>
          <p:nvPr>
            <p:ph sz="quarter" idx="10"/>
          </p:nvPr>
        </p:nvSpPr>
        <p:spPr>
          <a:xfrm>
            <a:off x="492755" y="1213749"/>
            <a:ext cx="3744913" cy="3498850"/>
          </a:xfrm>
          <a:prstGeom prst="rect">
            <a:avLst/>
          </a:prstGeom>
          <a:solidFill>
            <a:schemeClr val="accent5"/>
          </a:solidFill>
        </p:spPr>
        <p:txBody>
          <a:bodyPr anchor="ctr">
            <a:noAutofit/>
          </a:bodyPr>
          <a:lstStyle>
            <a:lvl1pPr marL="0" indent="0" algn="ctr">
              <a:buNone/>
              <a:defRPr sz="6500">
                <a:solidFill>
                  <a:schemeClr val="bg1"/>
                </a:solidFill>
              </a:defRPr>
            </a:lvl1pPr>
            <a:lvl2pPr marL="457200" indent="0">
              <a:buNone/>
              <a:defRPr/>
            </a:lvl2pPr>
          </a:lstStyle>
          <a:p>
            <a:pPr lvl="0"/>
            <a:r>
              <a:rPr lang="en-US"/>
              <a:t>Click to edit Master text styles</a:t>
            </a:r>
          </a:p>
        </p:txBody>
      </p:sp>
      <p:sp>
        <p:nvSpPr>
          <p:cNvPr id="5" name="Text Placeholder 5">
            <a:extLst>
              <a:ext uri="{FF2B5EF4-FFF2-40B4-BE49-F238E27FC236}">
                <a16:creationId xmlns:a16="http://schemas.microsoft.com/office/drawing/2014/main" id="{98C1A1A6-D0A7-B10B-5988-97A0FB43233E}"/>
              </a:ext>
            </a:extLst>
          </p:cNvPr>
          <p:cNvSpPr>
            <a:spLocks noGrp="1"/>
          </p:cNvSpPr>
          <p:nvPr>
            <p:ph type="body" sz="quarter" idx="11" hasCustomPrompt="1"/>
          </p:nvPr>
        </p:nvSpPr>
        <p:spPr>
          <a:xfrm>
            <a:off x="4876800" y="1213749"/>
            <a:ext cx="6858000" cy="3505200"/>
          </a:xfrm>
          <a:prstGeom prst="rect">
            <a:avLst/>
          </a:prstGeom>
        </p:spPr>
        <p:txBody>
          <a:bodyPr/>
          <a:lstStyle>
            <a:lvl1pPr>
              <a:defRPr b="0">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 (highlight key words in red and italicize)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49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F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7FCBEA82-0353-2F81-D4A3-6ED5833BE146}"/>
              </a:ext>
            </a:extLst>
          </p:cNvPr>
          <p:cNvSpPr/>
          <p:nvPr userDrawn="1"/>
        </p:nvSpPr>
        <p:spPr>
          <a:xfrm>
            <a:off x="0" y="0"/>
            <a:ext cx="7315200" cy="6858000"/>
          </a:xfrm>
          <a:prstGeom prst="rect">
            <a:avLst/>
          </a:prstGeom>
          <a:gradFill>
            <a:gsLst>
              <a:gs pos="0">
                <a:schemeClr val="accent1"/>
              </a:gs>
              <a:gs pos="100000">
                <a:srgbClr val="411A3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sign with white text  Description automatically generated">
            <a:extLst>
              <a:ext uri="{FF2B5EF4-FFF2-40B4-BE49-F238E27FC236}">
                <a16:creationId xmlns:a16="http://schemas.microsoft.com/office/drawing/2014/main" id="{4DC2F369-9FC6-DB96-4FB9-29319F661D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pic>
        <p:nvPicPr>
          <p:cNvPr id="17" name="Picture 16">
            <a:extLst>
              <a:ext uri="{FF2B5EF4-FFF2-40B4-BE49-F238E27FC236}">
                <a16:creationId xmlns:a16="http://schemas.microsoft.com/office/drawing/2014/main" id="{94F45C5F-A10E-B296-F674-290880FFD08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2000" y="0"/>
            <a:ext cx="7620000" cy="6858000"/>
          </a:xfrm>
          <a:prstGeom prst="rect">
            <a:avLst/>
          </a:prstGeom>
        </p:spPr>
      </p:pic>
      <p:sp>
        <p:nvSpPr>
          <p:cNvPr id="13" name="Picture Placeholder 12">
            <a:extLst>
              <a:ext uri="{FF2B5EF4-FFF2-40B4-BE49-F238E27FC236}">
                <a16:creationId xmlns:a16="http://schemas.microsoft.com/office/drawing/2014/main" id="{23513DC1-C0BC-C628-13C4-89ACFB23C0C0}"/>
              </a:ext>
            </a:extLst>
          </p:cNvPr>
          <p:cNvSpPr>
            <a:spLocks noGrp="1"/>
          </p:cNvSpPr>
          <p:nvPr>
            <p:ph type="pic" sz="quarter" idx="10" hasCustomPrompt="1"/>
          </p:nvPr>
        </p:nvSpPr>
        <p:spPr>
          <a:xfrm>
            <a:off x="8779672" y="383875"/>
            <a:ext cx="2968752" cy="850897"/>
          </a:xfrm>
          <a:prstGeom prst="rect">
            <a:avLst/>
          </a:prstGeom>
          <a:solidFill>
            <a:schemeClr val="accent2"/>
          </a:solidFill>
        </p:spPr>
        <p:txBody>
          <a:bodyPr anchor="ctr">
            <a:normAutofit/>
          </a:bodyPr>
          <a:lstStyle>
            <a:lvl1pPr marL="0" indent="0" algn="ctr">
              <a:buNone/>
              <a:defRPr sz="1500">
                <a:solidFill>
                  <a:schemeClr val="bg1"/>
                </a:solidFill>
              </a:defRPr>
            </a:lvl1pPr>
          </a:lstStyle>
          <a:p>
            <a:r>
              <a:rPr lang="en-US" dirty="0"/>
              <a:t>ADD LOGO IF CO-BRANDING </a:t>
            </a:r>
            <a:br>
              <a:rPr lang="en-US" dirty="0"/>
            </a:br>
            <a:r>
              <a:rPr lang="en-US" dirty="0"/>
              <a:t>or delete box </a:t>
            </a:r>
          </a:p>
        </p:txBody>
      </p:sp>
    </p:spTree>
    <p:extLst>
      <p:ext uri="{BB962C8B-B14F-4D97-AF65-F5344CB8AC3E}">
        <p14:creationId xmlns:p14="http://schemas.microsoft.com/office/powerpoint/2010/main" val="2462983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et the Team | Tombsone 2">
    <p:spTree>
      <p:nvGrpSpPr>
        <p:cNvPr id="1" name=""/>
        <p:cNvGrpSpPr/>
        <p:nvPr/>
      </p:nvGrpSpPr>
      <p:grpSpPr>
        <a:xfrm>
          <a:off x="0" y="0"/>
          <a:ext cx="0" cy="0"/>
          <a:chOff x="0" y="0"/>
          <a:chExt cx="0" cy="0"/>
        </a:xfrm>
      </p:grpSpPr>
      <p:pic>
        <p:nvPicPr>
          <p:cNvPr id="3" name="Content Placeholder 9" descr="A white background with lines  Description automatically generated">
            <a:extLst>
              <a:ext uri="{FF2B5EF4-FFF2-40B4-BE49-F238E27FC236}">
                <a16:creationId xmlns:a16="http://schemas.microsoft.com/office/drawing/2014/main" id="{863FC196-2186-F6E8-71C3-FFE50C3734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51"/>
            <a:ext cx="12192000" cy="6300837"/>
          </a:xfrm>
          <a:prstGeom prst="rect">
            <a:avLst/>
          </a:prstGeom>
        </p:spPr>
      </p:pic>
      <p:sp>
        <p:nvSpPr>
          <p:cNvPr id="2" name="Rectangle 1">
            <a:extLst>
              <a:ext uri="{FF2B5EF4-FFF2-40B4-BE49-F238E27FC236}">
                <a16:creationId xmlns:a16="http://schemas.microsoft.com/office/drawing/2014/main" id="{B21D01D0-6F23-02FC-30CC-A437D46D5DFE}"/>
              </a:ext>
            </a:extLst>
          </p:cNvPr>
          <p:cNvSpPr/>
          <p:nvPr userDrawn="1"/>
        </p:nvSpPr>
        <p:spPr>
          <a:xfrm>
            <a:off x="0" y="0"/>
            <a:ext cx="12192000" cy="6248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34">
            <a:extLst>
              <a:ext uri="{FF2B5EF4-FFF2-40B4-BE49-F238E27FC236}">
                <a16:creationId xmlns:a16="http://schemas.microsoft.com/office/drawing/2014/main" id="{6AA3D46C-5A0A-26A5-86BA-FFF9FE75F2B6}"/>
              </a:ext>
            </a:extLst>
          </p:cNvPr>
          <p:cNvSpPr>
            <a:spLocks noGrp="1"/>
          </p:cNvSpPr>
          <p:nvPr>
            <p:ph type="pic" sz="quarter" idx="10"/>
          </p:nvPr>
        </p:nvSpPr>
        <p:spPr>
          <a:xfrm>
            <a:off x="1630363" y="1045184"/>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38" name="Picture Placeholder 34">
            <a:extLst>
              <a:ext uri="{FF2B5EF4-FFF2-40B4-BE49-F238E27FC236}">
                <a16:creationId xmlns:a16="http://schemas.microsoft.com/office/drawing/2014/main" id="{272E31F4-61C6-08F6-6975-ECDC9E62FF80}"/>
              </a:ext>
            </a:extLst>
          </p:cNvPr>
          <p:cNvSpPr>
            <a:spLocks noGrp="1"/>
          </p:cNvSpPr>
          <p:nvPr>
            <p:ph type="pic" sz="quarter" idx="11"/>
          </p:nvPr>
        </p:nvSpPr>
        <p:spPr>
          <a:xfrm>
            <a:off x="3897910" y="1045184"/>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39" name="Picture Placeholder 34">
            <a:extLst>
              <a:ext uri="{FF2B5EF4-FFF2-40B4-BE49-F238E27FC236}">
                <a16:creationId xmlns:a16="http://schemas.microsoft.com/office/drawing/2014/main" id="{AEE6AE2F-8387-79DD-1670-BBF499D2AF6C}"/>
              </a:ext>
            </a:extLst>
          </p:cNvPr>
          <p:cNvSpPr>
            <a:spLocks noGrp="1"/>
          </p:cNvSpPr>
          <p:nvPr>
            <p:ph type="pic" sz="quarter" idx="12"/>
          </p:nvPr>
        </p:nvSpPr>
        <p:spPr>
          <a:xfrm>
            <a:off x="6165457" y="1045184"/>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0" name="Picture Placeholder 34">
            <a:extLst>
              <a:ext uri="{FF2B5EF4-FFF2-40B4-BE49-F238E27FC236}">
                <a16:creationId xmlns:a16="http://schemas.microsoft.com/office/drawing/2014/main" id="{C05AC908-EDE1-0A3C-EEB8-DEB9F7F897B5}"/>
              </a:ext>
            </a:extLst>
          </p:cNvPr>
          <p:cNvSpPr>
            <a:spLocks noGrp="1"/>
          </p:cNvSpPr>
          <p:nvPr>
            <p:ph type="pic" sz="quarter" idx="13"/>
          </p:nvPr>
        </p:nvSpPr>
        <p:spPr>
          <a:xfrm>
            <a:off x="8433003" y="1045184"/>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80760E47-A908-BAAB-20F8-D6A98D455890}"/>
              </a:ext>
            </a:extLst>
          </p:cNvPr>
          <p:cNvSpPr>
            <a:spLocks noGrp="1"/>
          </p:cNvSpPr>
          <p:nvPr>
            <p:ph type="title"/>
          </p:nvPr>
        </p:nvSpPr>
        <p:spPr>
          <a:xfrm>
            <a:off x="419967" y="337603"/>
            <a:ext cx="11153940" cy="914400"/>
          </a:xfrm>
        </p:spPr>
        <p:txBody>
          <a:bodyPr/>
          <a:lstStyle>
            <a:lvl1pPr>
              <a:defRPr>
                <a:solidFill>
                  <a:schemeClr val="tx2"/>
                </a:solidFill>
              </a:defRPr>
            </a:lvl1pPr>
          </a:lstStyle>
          <a:p>
            <a:r>
              <a:rPr lang="en-US" sz="3600">
                <a:solidFill>
                  <a:schemeClr val="bg1"/>
                </a:solidFill>
              </a:rPr>
              <a:t>Click to edit Master title style</a:t>
            </a:r>
            <a:endParaRPr lang="en-US">
              <a:solidFill>
                <a:schemeClr val="bg1"/>
              </a:solidFill>
            </a:endParaRPr>
          </a:p>
        </p:txBody>
      </p:sp>
      <p:sp>
        <p:nvSpPr>
          <p:cNvPr id="41" name="Picture Placeholder 34">
            <a:extLst>
              <a:ext uri="{FF2B5EF4-FFF2-40B4-BE49-F238E27FC236}">
                <a16:creationId xmlns:a16="http://schemas.microsoft.com/office/drawing/2014/main" id="{DA431205-B0F3-C917-2B74-B4801D93EDC7}"/>
              </a:ext>
            </a:extLst>
          </p:cNvPr>
          <p:cNvSpPr>
            <a:spLocks noGrp="1"/>
          </p:cNvSpPr>
          <p:nvPr>
            <p:ph type="pic" sz="quarter" idx="14"/>
          </p:nvPr>
        </p:nvSpPr>
        <p:spPr>
          <a:xfrm>
            <a:off x="1630758" y="2709792"/>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2" name="Picture Placeholder 34">
            <a:extLst>
              <a:ext uri="{FF2B5EF4-FFF2-40B4-BE49-F238E27FC236}">
                <a16:creationId xmlns:a16="http://schemas.microsoft.com/office/drawing/2014/main" id="{90A0A014-D363-15AE-E815-DD2B406FD95B}"/>
              </a:ext>
            </a:extLst>
          </p:cNvPr>
          <p:cNvSpPr>
            <a:spLocks noGrp="1"/>
          </p:cNvSpPr>
          <p:nvPr>
            <p:ph type="pic" sz="quarter" idx="15"/>
          </p:nvPr>
        </p:nvSpPr>
        <p:spPr>
          <a:xfrm>
            <a:off x="3898305" y="2709792"/>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3" name="Picture Placeholder 34">
            <a:extLst>
              <a:ext uri="{FF2B5EF4-FFF2-40B4-BE49-F238E27FC236}">
                <a16:creationId xmlns:a16="http://schemas.microsoft.com/office/drawing/2014/main" id="{93DF8189-AA33-ACAF-FBAF-A19061680AA8}"/>
              </a:ext>
            </a:extLst>
          </p:cNvPr>
          <p:cNvSpPr>
            <a:spLocks noGrp="1"/>
          </p:cNvSpPr>
          <p:nvPr>
            <p:ph type="pic" sz="quarter" idx="16"/>
          </p:nvPr>
        </p:nvSpPr>
        <p:spPr>
          <a:xfrm>
            <a:off x="6165852" y="2709792"/>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4" name="Picture Placeholder 34">
            <a:extLst>
              <a:ext uri="{FF2B5EF4-FFF2-40B4-BE49-F238E27FC236}">
                <a16:creationId xmlns:a16="http://schemas.microsoft.com/office/drawing/2014/main" id="{4FD392D6-E3E6-B3F5-8A5C-CD424FED40EE}"/>
              </a:ext>
            </a:extLst>
          </p:cNvPr>
          <p:cNvSpPr>
            <a:spLocks noGrp="1"/>
          </p:cNvSpPr>
          <p:nvPr>
            <p:ph type="pic" sz="quarter" idx="17"/>
          </p:nvPr>
        </p:nvSpPr>
        <p:spPr>
          <a:xfrm>
            <a:off x="8433398" y="2709792"/>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5" name="Picture Placeholder 34">
            <a:extLst>
              <a:ext uri="{FF2B5EF4-FFF2-40B4-BE49-F238E27FC236}">
                <a16:creationId xmlns:a16="http://schemas.microsoft.com/office/drawing/2014/main" id="{7639991E-ECD9-67EB-B3F9-5F86BDC0E10B}"/>
              </a:ext>
            </a:extLst>
          </p:cNvPr>
          <p:cNvSpPr>
            <a:spLocks noGrp="1"/>
          </p:cNvSpPr>
          <p:nvPr>
            <p:ph type="pic" sz="quarter" idx="18"/>
          </p:nvPr>
        </p:nvSpPr>
        <p:spPr>
          <a:xfrm>
            <a:off x="1630363" y="4374400"/>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6" name="Picture Placeholder 34">
            <a:extLst>
              <a:ext uri="{FF2B5EF4-FFF2-40B4-BE49-F238E27FC236}">
                <a16:creationId xmlns:a16="http://schemas.microsoft.com/office/drawing/2014/main" id="{59590270-1C0D-622A-0C0C-80EA084F3556}"/>
              </a:ext>
            </a:extLst>
          </p:cNvPr>
          <p:cNvSpPr>
            <a:spLocks noGrp="1"/>
          </p:cNvSpPr>
          <p:nvPr>
            <p:ph type="pic" sz="quarter" idx="19"/>
          </p:nvPr>
        </p:nvSpPr>
        <p:spPr>
          <a:xfrm>
            <a:off x="3897910" y="4374400"/>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7" name="Picture Placeholder 34">
            <a:extLst>
              <a:ext uri="{FF2B5EF4-FFF2-40B4-BE49-F238E27FC236}">
                <a16:creationId xmlns:a16="http://schemas.microsoft.com/office/drawing/2014/main" id="{8195F693-B659-3788-6B2B-A9D1668A02BA}"/>
              </a:ext>
            </a:extLst>
          </p:cNvPr>
          <p:cNvSpPr>
            <a:spLocks noGrp="1"/>
          </p:cNvSpPr>
          <p:nvPr>
            <p:ph type="pic" sz="quarter" idx="20"/>
          </p:nvPr>
        </p:nvSpPr>
        <p:spPr>
          <a:xfrm>
            <a:off x="6165457" y="4374400"/>
            <a:ext cx="2117725" cy="1522413"/>
          </a:xfrm>
          <a:prstGeom prst="rect">
            <a:avLst/>
          </a:prstGeom>
        </p:spPr>
        <p:txBody>
          <a:bodyPr/>
          <a:lstStyle>
            <a:lvl1pPr marL="0" indent="0">
              <a:buNone/>
              <a:defRPr>
                <a:solidFill>
                  <a:schemeClr val="bg1"/>
                </a:solidFill>
              </a:defRPr>
            </a:lvl1pPr>
          </a:lstStyle>
          <a:p>
            <a:r>
              <a:rPr lang="en-US"/>
              <a:t>Click icon to add picture</a:t>
            </a:r>
          </a:p>
        </p:txBody>
      </p:sp>
      <p:sp>
        <p:nvSpPr>
          <p:cNvPr id="48" name="Picture Placeholder 34">
            <a:extLst>
              <a:ext uri="{FF2B5EF4-FFF2-40B4-BE49-F238E27FC236}">
                <a16:creationId xmlns:a16="http://schemas.microsoft.com/office/drawing/2014/main" id="{C5359250-1070-E71F-4F45-1AE8C357A349}"/>
              </a:ext>
            </a:extLst>
          </p:cNvPr>
          <p:cNvSpPr>
            <a:spLocks noGrp="1"/>
          </p:cNvSpPr>
          <p:nvPr>
            <p:ph type="pic" sz="quarter" idx="21"/>
          </p:nvPr>
        </p:nvSpPr>
        <p:spPr>
          <a:xfrm>
            <a:off x="8433003" y="4374400"/>
            <a:ext cx="2117725" cy="1522413"/>
          </a:xfrm>
          <a:prstGeom prst="rect">
            <a:avLst/>
          </a:prstGeom>
        </p:spPr>
        <p:txBody>
          <a:bodyPr/>
          <a:lstStyle>
            <a:lvl1pPr marL="0" indent="0">
              <a:buNone/>
              <a:defRPr>
                <a:solidFill>
                  <a:schemeClr val="bg1"/>
                </a:solidFill>
              </a:defRPr>
            </a:lvl1pPr>
          </a:lstStyle>
          <a:p>
            <a:r>
              <a:rPr lang="en-US"/>
              <a:t>Click icon to add picture</a:t>
            </a:r>
          </a:p>
        </p:txBody>
      </p:sp>
      <p:pic>
        <p:nvPicPr>
          <p:cNvPr id="5" name="Picture 4" descr="A colorful triangle pattern  Description automatically generated with medium confidence">
            <a:extLst>
              <a:ext uri="{FF2B5EF4-FFF2-40B4-BE49-F238E27FC236}">
                <a16:creationId xmlns:a16="http://schemas.microsoft.com/office/drawing/2014/main" id="{7B23C639-3A9D-2FA0-00C6-2CA9EF8171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52471" y="1045184"/>
            <a:ext cx="119130" cy="4846219"/>
          </a:xfrm>
          <a:prstGeom prst="rect">
            <a:avLst/>
          </a:prstGeom>
        </p:spPr>
      </p:pic>
    </p:spTree>
    <p:extLst>
      <p:ext uri="{BB962C8B-B14F-4D97-AF65-F5344CB8AC3E}">
        <p14:creationId xmlns:p14="http://schemas.microsoft.com/office/powerpoint/2010/main" val="1419824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 Mini Bios">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A4BC1DF2-6DBC-6232-551B-F2B0A613ACF5}"/>
              </a:ext>
            </a:extLst>
          </p:cNvPr>
          <p:cNvSpPr>
            <a:spLocks noGrp="1"/>
          </p:cNvSpPr>
          <p:nvPr>
            <p:ph type="body" sz="quarter" idx="14" hasCustomPrompt="1"/>
          </p:nvPr>
        </p:nvSpPr>
        <p:spPr>
          <a:xfrm>
            <a:off x="685800" y="2804869"/>
            <a:ext cx="2362200" cy="2608263"/>
          </a:xfrm>
          <a:prstGeom prst="rect">
            <a:avLst/>
          </a:prstGeom>
        </p:spPr>
        <p:txBody>
          <a:bodyPr/>
          <a:lstStyle>
            <a:lvl1pPr marL="0" indent="0">
              <a:buNone/>
              <a:defRPr sz="12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br>
              <a:rPr lang="en-US"/>
            </a:br>
            <a:r>
              <a:rPr lang="en-US"/>
              <a:t>PG</a:t>
            </a:r>
            <a:br>
              <a:rPr lang="en-US"/>
            </a:br>
            <a:r>
              <a:rPr lang="en-US"/>
              <a:t>City</a:t>
            </a:r>
          </a:p>
          <a:p>
            <a:pPr lvl="0"/>
            <a:r>
              <a:rPr lang="en-US"/>
              <a:t>Mini bio</a:t>
            </a:r>
          </a:p>
        </p:txBody>
      </p:sp>
      <p:sp>
        <p:nvSpPr>
          <p:cNvPr id="19" name="Picture Placeholder 18">
            <a:extLst>
              <a:ext uri="{FF2B5EF4-FFF2-40B4-BE49-F238E27FC236}">
                <a16:creationId xmlns:a16="http://schemas.microsoft.com/office/drawing/2014/main" id="{911D8A59-C3C8-507B-6177-7099EA98DF2D}"/>
              </a:ext>
            </a:extLst>
          </p:cNvPr>
          <p:cNvSpPr>
            <a:spLocks noGrp="1"/>
          </p:cNvSpPr>
          <p:nvPr>
            <p:ph type="pic" sz="quarter" idx="10"/>
          </p:nvPr>
        </p:nvSpPr>
        <p:spPr>
          <a:xfrm>
            <a:off x="685800" y="1076082"/>
            <a:ext cx="2109788" cy="1493837"/>
          </a:xfrm>
          <a:prstGeom prst="rect">
            <a:avLst/>
          </a:prstGeom>
        </p:spPr>
        <p:txBody>
          <a:bodyPr/>
          <a:lstStyle>
            <a:lvl1pPr marL="0" indent="0">
              <a:buNone/>
              <a:defRPr/>
            </a:lvl1pPr>
          </a:lstStyle>
          <a:p>
            <a:r>
              <a:rPr lang="en-US"/>
              <a:t>Click icon to add picture</a:t>
            </a:r>
          </a:p>
        </p:txBody>
      </p:sp>
      <p:sp>
        <p:nvSpPr>
          <p:cNvPr id="5" name="Rectangle 4">
            <a:extLst>
              <a:ext uri="{FF2B5EF4-FFF2-40B4-BE49-F238E27FC236}">
                <a16:creationId xmlns:a16="http://schemas.microsoft.com/office/drawing/2014/main" id="{D38348B3-6F03-FA85-C33B-4B1DD8BBE9A5}"/>
              </a:ext>
            </a:extLst>
          </p:cNvPr>
          <p:cNvSpPr/>
          <p:nvPr/>
        </p:nvSpPr>
        <p:spPr>
          <a:xfrm>
            <a:off x="455154" y="1066800"/>
            <a:ext cx="152400" cy="1503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95D250-1BF7-09AF-33C5-199F9574E5EC}"/>
              </a:ext>
            </a:extLst>
          </p:cNvPr>
          <p:cNvSpPr/>
          <p:nvPr/>
        </p:nvSpPr>
        <p:spPr>
          <a:xfrm>
            <a:off x="3200400" y="1076341"/>
            <a:ext cx="152400" cy="15035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5AA35D-7416-7258-8BCE-F5CCD7A414A3}"/>
              </a:ext>
            </a:extLst>
          </p:cNvPr>
          <p:cNvSpPr/>
          <p:nvPr/>
        </p:nvSpPr>
        <p:spPr>
          <a:xfrm>
            <a:off x="5943672" y="1085883"/>
            <a:ext cx="152400" cy="15035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B69773-8039-6262-AA78-D4ABF454727E}"/>
              </a:ext>
            </a:extLst>
          </p:cNvPr>
          <p:cNvSpPr/>
          <p:nvPr userDrawn="1"/>
        </p:nvSpPr>
        <p:spPr>
          <a:xfrm>
            <a:off x="8686944" y="1095424"/>
            <a:ext cx="152400" cy="15035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8">
            <a:extLst>
              <a:ext uri="{FF2B5EF4-FFF2-40B4-BE49-F238E27FC236}">
                <a16:creationId xmlns:a16="http://schemas.microsoft.com/office/drawing/2014/main" id="{8642C66C-7F60-D1FF-CDA7-7126BDD8D613}"/>
              </a:ext>
            </a:extLst>
          </p:cNvPr>
          <p:cNvSpPr>
            <a:spLocks noGrp="1"/>
          </p:cNvSpPr>
          <p:nvPr>
            <p:ph type="pic" sz="quarter" idx="11"/>
          </p:nvPr>
        </p:nvSpPr>
        <p:spPr>
          <a:xfrm>
            <a:off x="3469809" y="1085883"/>
            <a:ext cx="2109788" cy="1493837"/>
          </a:xfrm>
          <a:prstGeom prst="rect">
            <a:avLst/>
          </a:prstGeom>
        </p:spPr>
        <p:txBody>
          <a:bodyPr/>
          <a:lstStyle>
            <a:lvl1pPr marL="0" indent="0">
              <a:buNone/>
              <a:defRPr/>
            </a:lvl1pPr>
          </a:lstStyle>
          <a:p>
            <a:r>
              <a:rPr lang="en-US"/>
              <a:t>Click icon to add picture</a:t>
            </a:r>
          </a:p>
        </p:txBody>
      </p:sp>
      <p:sp>
        <p:nvSpPr>
          <p:cNvPr id="21" name="Picture Placeholder 18">
            <a:extLst>
              <a:ext uri="{FF2B5EF4-FFF2-40B4-BE49-F238E27FC236}">
                <a16:creationId xmlns:a16="http://schemas.microsoft.com/office/drawing/2014/main" id="{FA43C0A4-C1F3-1C0C-3588-AC731B928083}"/>
              </a:ext>
            </a:extLst>
          </p:cNvPr>
          <p:cNvSpPr>
            <a:spLocks noGrp="1"/>
          </p:cNvSpPr>
          <p:nvPr>
            <p:ph type="pic" sz="quarter" idx="12"/>
          </p:nvPr>
        </p:nvSpPr>
        <p:spPr>
          <a:xfrm>
            <a:off x="6208148" y="1085883"/>
            <a:ext cx="2109788" cy="1493837"/>
          </a:xfrm>
          <a:prstGeom prst="rect">
            <a:avLst/>
          </a:prstGeom>
        </p:spPr>
        <p:txBody>
          <a:bodyPr/>
          <a:lstStyle>
            <a:lvl1pPr marL="0" indent="0">
              <a:buNone/>
              <a:defRPr/>
            </a:lvl1pPr>
          </a:lstStyle>
          <a:p>
            <a:r>
              <a:rPr lang="en-US"/>
              <a:t>Click icon to add picture</a:t>
            </a:r>
          </a:p>
        </p:txBody>
      </p:sp>
      <p:sp>
        <p:nvSpPr>
          <p:cNvPr id="22" name="Picture Placeholder 18">
            <a:extLst>
              <a:ext uri="{FF2B5EF4-FFF2-40B4-BE49-F238E27FC236}">
                <a16:creationId xmlns:a16="http://schemas.microsoft.com/office/drawing/2014/main" id="{086AAE76-AAD3-26A0-52F9-3F59968140DF}"/>
              </a:ext>
            </a:extLst>
          </p:cNvPr>
          <p:cNvSpPr>
            <a:spLocks noGrp="1"/>
          </p:cNvSpPr>
          <p:nvPr>
            <p:ph type="pic" sz="quarter" idx="13"/>
          </p:nvPr>
        </p:nvSpPr>
        <p:spPr>
          <a:xfrm>
            <a:off x="8943719" y="1105160"/>
            <a:ext cx="2109788" cy="1493837"/>
          </a:xfrm>
          <a:prstGeom prst="rect">
            <a:avLst/>
          </a:prstGeom>
        </p:spPr>
        <p:txBody>
          <a:bodyPr/>
          <a:lstStyle>
            <a:lvl1pPr marL="0" indent="0">
              <a:buNone/>
              <a:defRPr/>
            </a:lvl1pPr>
          </a:lstStyle>
          <a:p>
            <a:r>
              <a:rPr lang="en-US"/>
              <a:t>Click icon to add picture</a:t>
            </a:r>
          </a:p>
        </p:txBody>
      </p:sp>
      <p:sp>
        <p:nvSpPr>
          <p:cNvPr id="25" name="Text Placeholder 23">
            <a:extLst>
              <a:ext uri="{FF2B5EF4-FFF2-40B4-BE49-F238E27FC236}">
                <a16:creationId xmlns:a16="http://schemas.microsoft.com/office/drawing/2014/main" id="{0DEA7127-8513-04E0-4877-018D680165F6}"/>
              </a:ext>
            </a:extLst>
          </p:cNvPr>
          <p:cNvSpPr>
            <a:spLocks noGrp="1"/>
          </p:cNvSpPr>
          <p:nvPr>
            <p:ph type="body" sz="quarter" idx="15" hasCustomPrompt="1"/>
          </p:nvPr>
        </p:nvSpPr>
        <p:spPr>
          <a:xfrm>
            <a:off x="3442643" y="2804179"/>
            <a:ext cx="2362200" cy="2608263"/>
          </a:xfrm>
          <a:prstGeom prst="rect">
            <a:avLst/>
          </a:prstGeom>
        </p:spPr>
        <p:txBody>
          <a:bodyPr/>
          <a:lstStyle>
            <a:lvl1pPr marL="0" indent="0">
              <a:buNone/>
              <a:defRPr sz="12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br>
              <a:rPr lang="en-US"/>
            </a:br>
            <a:r>
              <a:rPr lang="en-US"/>
              <a:t>PG</a:t>
            </a:r>
            <a:br>
              <a:rPr lang="en-US"/>
            </a:br>
            <a:r>
              <a:rPr lang="en-US"/>
              <a:t>City</a:t>
            </a:r>
          </a:p>
          <a:p>
            <a:pPr lvl="0"/>
            <a:r>
              <a:rPr lang="en-US"/>
              <a:t>Mini bio</a:t>
            </a:r>
          </a:p>
        </p:txBody>
      </p:sp>
      <p:sp>
        <p:nvSpPr>
          <p:cNvPr id="26" name="Text Placeholder 23">
            <a:extLst>
              <a:ext uri="{FF2B5EF4-FFF2-40B4-BE49-F238E27FC236}">
                <a16:creationId xmlns:a16="http://schemas.microsoft.com/office/drawing/2014/main" id="{7DED00D6-07EF-1637-A8F0-08784C48A647}"/>
              </a:ext>
            </a:extLst>
          </p:cNvPr>
          <p:cNvSpPr>
            <a:spLocks noGrp="1"/>
          </p:cNvSpPr>
          <p:nvPr>
            <p:ph type="body" sz="quarter" idx="16" hasCustomPrompt="1"/>
          </p:nvPr>
        </p:nvSpPr>
        <p:spPr>
          <a:xfrm>
            <a:off x="6179680" y="2804178"/>
            <a:ext cx="2362200" cy="2608263"/>
          </a:xfrm>
          <a:prstGeom prst="rect">
            <a:avLst/>
          </a:prstGeom>
        </p:spPr>
        <p:txBody>
          <a:bodyPr/>
          <a:lstStyle>
            <a:lvl1pPr marL="0" indent="0">
              <a:buNone/>
              <a:defRPr sz="12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br>
              <a:rPr lang="en-US"/>
            </a:br>
            <a:r>
              <a:rPr lang="en-US"/>
              <a:t>PG</a:t>
            </a:r>
            <a:br>
              <a:rPr lang="en-US"/>
            </a:br>
            <a:r>
              <a:rPr lang="en-US"/>
              <a:t>City</a:t>
            </a:r>
          </a:p>
          <a:p>
            <a:pPr lvl="0"/>
            <a:r>
              <a:rPr lang="en-US"/>
              <a:t>Mini bio</a:t>
            </a:r>
          </a:p>
        </p:txBody>
      </p:sp>
      <p:sp>
        <p:nvSpPr>
          <p:cNvPr id="27" name="Text Placeholder 23">
            <a:extLst>
              <a:ext uri="{FF2B5EF4-FFF2-40B4-BE49-F238E27FC236}">
                <a16:creationId xmlns:a16="http://schemas.microsoft.com/office/drawing/2014/main" id="{2917DDDD-D3D3-1D9C-CCB5-14838DA766CF}"/>
              </a:ext>
            </a:extLst>
          </p:cNvPr>
          <p:cNvSpPr>
            <a:spLocks noGrp="1"/>
          </p:cNvSpPr>
          <p:nvPr>
            <p:ph type="body" sz="quarter" idx="17" hasCustomPrompt="1"/>
          </p:nvPr>
        </p:nvSpPr>
        <p:spPr>
          <a:xfrm>
            <a:off x="8952570" y="2804178"/>
            <a:ext cx="2362200" cy="2608263"/>
          </a:xfrm>
          <a:prstGeom prst="rect">
            <a:avLst/>
          </a:prstGeom>
        </p:spPr>
        <p:txBody>
          <a:bodyPr/>
          <a:lstStyle>
            <a:lvl1pPr marL="0" indent="0">
              <a:buNone/>
              <a:defRPr sz="12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br>
              <a:rPr lang="en-US"/>
            </a:br>
            <a:r>
              <a:rPr lang="en-US"/>
              <a:t>PG</a:t>
            </a:r>
            <a:br>
              <a:rPr lang="en-US"/>
            </a:br>
            <a:r>
              <a:rPr lang="en-US"/>
              <a:t>City</a:t>
            </a:r>
          </a:p>
          <a:p>
            <a:pPr lvl="0"/>
            <a:r>
              <a:rPr lang="en-US"/>
              <a:t>Mini bio</a:t>
            </a:r>
          </a:p>
        </p:txBody>
      </p:sp>
    </p:spTree>
    <p:extLst>
      <p:ext uri="{BB962C8B-B14F-4D97-AF65-F5344CB8AC3E}">
        <p14:creationId xmlns:p14="http://schemas.microsoft.com/office/powerpoint/2010/main" val="2796861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 Percentage Graph">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8662FB6-1542-778C-FAD4-7671B826073E}"/>
              </a:ext>
            </a:extLst>
          </p:cNvPr>
          <p:cNvSpPr/>
          <p:nvPr userDrawn="1"/>
        </p:nvSpPr>
        <p:spPr>
          <a:xfrm>
            <a:off x="1068533" y="906861"/>
            <a:ext cx="2133600" cy="2133600"/>
          </a:xfrm>
          <a:prstGeom prst="ellipse">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2652E84D-EDBE-BCD9-F71D-A6BEA8E34678}"/>
              </a:ext>
            </a:extLst>
          </p:cNvPr>
          <p:cNvCxnSpPr/>
          <p:nvPr userDrawn="1"/>
        </p:nvCxnSpPr>
        <p:spPr>
          <a:xfrm flipH="1">
            <a:off x="1525733" y="2049861"/>
            <a:ext cx="1676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293FCA2-3DCE-AD2B-E891-315ED1536DEB}"/>
              </a:ext>
            </a:extLst>
          </p:cNvPr>
          <p:cNvSpPr/>
          <p:nvPr userDrawn="1"/>
        </p:nvSpPr>
        <p:spPr>
          <a:xfrm>
            <a:off x="3657598" y="939018"/>
            <a:ext cx="2133600" cy="2133600"/>
          </a:xfrm>
          <a:prstGeom prst="ellipse">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a:extLst>
              <a:ext uri="{FF2B5EF4-FFF2-40B4-BE49-F238E27FC236}">
                <a16:creationId xmlns:a16="http://schemas.microsoft.com/office/drawing/2014/main" id="{7C8F4F74-6142-F7B2-1459-06D9D855D5DC}"/>
              </a:ext>
            </a:extLst>
          </p:cNvPr>
          <p:cNvSpPr/>
          <p:nvPr userDrawn="1"/>
        </p:nvSpPr>
        <p:spPr>
          <a:xfrm rot="11647212">
            <a:off x="3657598" y="945980"/>
            <a:ext cx="2133600" cy="2133600"/>
          </a:xfrm>
          <a:prstGeom prst="arc">
            <a:avLst>
              <a:gd name="adj1" fmla="val 3582442"/>
              <a:gd name="adj2" fmla="val 0"/>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950759C-F682-F3EA-61E8-A83D219D44C3}"/>
              </a:ext>
            </a:extLst>
          </p:cNvPr>
          <p:cNvCxnSpPr/>
          <p:nvPr userDrawn="1"/>
        </p:nvCxnSpPr>
        <p:spPr>
          <a:xfrm flipH="1">
            <a:off x="4114798" y="2082018"/>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C90E27D-772B-8219-08E6-AB72121EAC44}"/>
              </a:ext>
            </a:extLst>
          </p:cNvPr>
          <p:cNvSpPr/>
          <p:nvPr userDrawn="1"/>
        </p:nvSpPr>
        <p:spPr>
          <a:xfrm>
            <a:off x="6250714" y="906860"/>
            <a:ext cx="2133600" cy="2133600"/>
          </a:xfrm>
          <a:prstGeom prst="ellipse">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E208FD6-2097-1EED-3B9B-BDDF9447B2EF}"/>
              </a:ext>
            </a:extLst>
          </p:cNvPr>
          <p:cNvCxnSpPr/>
          <p:nvPr userDrawn="1"/>
        </p:nvCxnSpPr>
        <p:spPr>
          <a:xfrm flipH="1">
            <a:off x="6707914" y="2049860"/>
            <a:ext cx="16764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431D172-D4E1-C077-ECC1-14C5E30ABB78}"/>
              </a:ext>
            </a:extLst>
          </p:cNvPr>
          <p:cNvSpPr/>
          <p:nvPr userDrawn="1"/>
        </p:nvSpPr>
        <p:spPr>
          <a:xfrm>
            <a:off x="8839778" y="925736"/>
            <a:ext cx="2133600" cy="2133600"/>
          </a:xfrm>
          <a:prstGeom prst="ellipse">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2ABB84E-45EB-E26C-1BD2-FBE24CD91D6A}"/>
              </a:ext>
            </a:extLst>
          </p:cNvPr>
          <p:cNvSpPr/>
          <p:nvPr userDrawn="1"/>
        </p:nvSpPr>
        <p:spPr>
          <a:xfrm rot="11647212">
            <a:off x="8839778" y="945980"/>
            <a:ext cx="2133600" cy="2133600"/>
          </a:xfrm>
          <a:prstGeom prst="arc">
            <a:avLst>
              <a:gd name="adj1" fmla="val 3582442"/>
              <a:gd name="adj2" fmla="val 0"/>
            </a:avLst>
          </a:prstGeom>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ED2F66-2189-77E8-C985-D677C4AFBD41}"/>
              </a:ext>
            </a:extLst>
          </p:cNvPr>
          <p:cNvCxnSpPr/>
          <p:nvPr userDrawn="1"/>
        </p:nvCxnSpPr>
        <p:spPr>
          <a:xfrm flipH="1">
            <a:off x="9296978" y="2068736"/>
            <a:ext cx="16764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D60BEA3-7445-CE28-565E-830639384785}"/>
              </a:ext>
            </a:extLst>
          </p:cNvPr>
          <p:cNvSpPr/>
          <p:nvPr userDrawn="1"/>
        </p:nvSpPr>
        <p:spPr>
          <a:xfrm>
            <a:off x="1068534" y="3344683"/>
            <a:ext cx="2133600" cy="2133600"/>
          </a:xfrm>
          <a:prstGeom prst="ellipse">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C13A6B20-01B1-E7E4-D687-AEA082498BA7}"/>
              </a:ext>
            </a:extLst>
          </p:cNvPr>
          <p:cNvSpPr/>
          <p:nvPr userDrawn="1"/>
        </p:nvSpPr>
        <p:spPr>
          <a:xfrm rot="11647212">
            <a:off x="1068532" y="3342222"/>
            <a:ext cx="2133600" cy="2133600"/>
          </a:xfrm>
          <a:prstGeom prst="arc">
            <a:avLst>
              <a:gd name="adj1" fmla="val 3582442"/>
              <a:gd name="adj2" fmla="val 0"/>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CC82C5E-9E14-CC4E-D8A7-9810C2A30286}"/>
              </a:ext>
            </a:extLst>
          </p:cNvPr>
          <p:cNvCxnSpPr/>
          <p:nvPr userDrawn="1"/>
        </p:nvCxnSpPr>
        <p:spPr>
          <a:xfrm flipH="1">
            <a:off x="1525734" y="4487683"/>
            <a:ext cx="1676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B9E845D-584E-A7DC-5676-6BAE57EE168E}"/>
              </a:ext>
            </a:extLst>
          </p:cNvPr>
          <p:cNvSpPr/>
          <p:nvPr userDrawn="1"/>
        </p:nvSpPr>
        <p:spPr>
          <a:xfrm>
            <a:off x="3657599" y="3376840"/>
            <a:ext cx="2133600" cy="2133600"/>
          </a:xfrm>
          <a:prstGeom prst="ellipse">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A42E4C14-6C7F-E538-10AA-436493F9A1A5}"/>
              </a:ext>
            </a:extLst>
          </p:cNvPr>
          <p:cNvSpPr/>
          <p:nvPr userDrawn="1"/>
        </p:nvSpPr>
        <p:spPr>
          <a:xfrm rot="11647212">
            <a:off x="3657597" y="3374379"/>
            <a:ext cx="2133600" cy="2133600"/>
          </a:xfrm>
          <a:prstGeom prst="arc">
            <a:avLst>
              <a:gd name="adj1" fmla="val 3582442"/>
              <a:gd name="adj2" fmla="val 0"/>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4E424B5-75F1-D656-785F-47C40101A09F}"/>
              </a:ext>
            </a:extLst>
          </p:cNvPr>
          <p:cNvCxnSpPr/>
          <p:nvPr userDrawn="1"/>
        </p:nvCxnSpPr>
        <p:spPr>
          <a:xfrm flipH="1">
            <a:off x="4114799" y="4519840"/>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A316A30-16D7-91CB-0DED-EF39527F3151}"/>
              </a:ext>
            </a:extLst>
          </p:cNvPr>
          <p:cNvSpPr/>
          <p:nvPr userDrawn="1"/>
        </p:nvSpPr>
        <p:spPr>
          <a:xfrm>
            <a:off x="6250715" y="3344682"/>
            <a:ext cx="2133600" cy="2133600"/>
          </a:xfrm>
          <a:prstGeom prst="ellipse">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3FF1C9BC-74CC-0C2D-C947-BAED1958BF14}"/>
              </a:ext>
            </a:extLst>
          </p:cNvPr>
          <p:cNvSpPr/>
          <p:nvPr userDrawn="1"/>
        </p:nvSpPr>
        <p:spPr>
          <a:xfrm rot="11647212">
            <a:off x="6248976" y="3342221"/>
            <a:ext cx="2133600" cy="2133600"/>
          </a:xfrm>
          <a:prstGeom prst="arc">
            <a:avLst>
              <a:gd name="adj1" fmla="val 3582442"/>
              <a:gd name="adj2" fmla="val 0"/>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996CD6B0-DBEE-DC32-6010-974CA6DDAC6F}"/>
              </a:ext>
            </a:extLst>
          </p:cNvPr>
          <p:cNvCxnSpPr/>
          <p:nvPr userDrawn="1"/>
        </p:nvCxnSpPr>
        <p:spPr>
          <a:xfrm flipH="1">
            <a:off x="6707915" y="4487682"/>
            <a:ext cx="16764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D0B1736-A50D-9930-979A-6A96CBF5AF19}"/>
              </a:ext>
            </a:extLst>
          </p:cNvPr>
          <p:cNvSpPr/>
          <p:nvPr userDrawn="1"/>
        </p:nvSpPr>
        <p:spPr>
          <a:xfrm>
            <a:off x="8839779" y="3363558"/>
            <a:ext cx="2133600" cy="2133600"/>
          </a:xfrm>
          <a:prstGeom prst="ellipse">
            <a:avLst/>
          </a:prstGeom>
          <a:no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7B01BE1-F703-4FCE-7EC1-B4261A36B9FB}"/>
              </a:ext>
            </a:extLst>
          </p:cNvPr>
          <p:cNvSpPr/>
          <p:nvPr userDrawn="1"/>
        </p:nvSpPr>
        <p:spPr>
          <a:xfrm rot="11647212">
            <a:off x="8839777" y="3374379"/>
            <a:ext cx="2133600" cy="2133600"/>
          </a:xfrm>
          <a:prstGeom prst="arc">
            <a:avLst>
              <a:gd name="adj1" fmla="val 3582442"/>
              <a:gd name="adj2" fmla="val 0"/>
            </a:avLst>
          </a:prstGeom>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4DCADE9-FFB1-5AD6-01E5-572409E814FC}"/>
              </a:ext>
            </a:extLst>
          </p:cNvPr>
          <p:cNvCxnSpPr/>
          <p:nvPr userDrawn="1"/>
        </p:nvCxnSpPr>
        <p:spPr>
          <a:xfrm flipH="1">
            <a:off x="9296979" y="4506558"/>
            <a:ext cx="16764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id="{168E389A-497D-3B96-28EE-F6914E15ACCB}"/>
              </a:ext>
            </a:extLst>
          </p:cNvPr>
          <p:cNvSpPr/>
          <p:nvPr userDrawn="1"/>
        </p:nvSpPr>
        <p:spPr>
          <a:xfrm rot="11647212">
            <a:off x="1068533" y="913823"/>
            <a:ext cx="2133600" cy="2133600"/>
          </a:xfrm>
          <a:prstGeom prst="arc">
            <a:avLst>
              <a:gd name="adj1" fmla="val 3582442"/>
              <a:gd name="adj2" fmla="val 0"/>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2DC670B6-D0AD-F344-22AD-5AFA03E31DD5}"/>
              </a:ext>
            </a:extLst>
          </p:cNvPr>
          <p:cNvSpPr/>
          <p:nvPr userDrawn="1"/>
        </p:nvSpPr>
        <p:spPr>
          <a:xfrm rot="11647212">
            <a:off x="6248977" y="913822"/>
            <a:ext cx="2133600" cy="2133600"/>
          </a:xfrm>
          <a:prstGeom prst="arc">
            <a:avLst>
              <a:gd name="adj1" fmla="val 3582442"/>
              <a:gd name="adj2" fmla="val 0"/>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65BADD94-A442-74C5-CB1A-CAA95E8D9F80}"/>
              </a:ext>
            </a:extLst>
          </p:cNvPr>
          <p:cNvSpPr>
            <a:spLocks noGrp="1"/>
          </p:cNvSpPr>
          <p:nvPr>
            <p:ph type="body" sz="quarter" idx="10" hasCustomPrompt="1"/>
          </p:nvPr>
        </p:nvSpPr>
        <p:spPr>
          <a:xfrm>
            <a:off x="1525588" y="1524000"/>
            <a:ext cx="1446212" cy="525463"/>
          </a:xfrm>
          <a:prstGeom prst="rect">
            <a:avLst/>
          </a:prstGeom>
        </p:spPr>
        <p:txBody>
          <a:bodyPr/>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28">
            <a:extLst>
              <a:ext uri="{FF2B5EF4-FFF2-40B4-BE49-F238E27FC236}">
                <a16:creationId xmlns:a16="http://schemas.microsoft.com/office/drawing/2014/main" id="{FC89F797-E09C-5F30-369A-07747C3018A0}"/>
              </a:ext>
            </a:extLst>
          </p:cNvPr>
          <p:cNvSpPr>
            <a:spLocks noGrp="1"/>
          </p:cNvSpPr>
          <p:nvPr>
            <p:ph type="body" sz="quarter" idx="11" hasCustomPrompt="1"/>
          </p:nvPr>
        </p:nvSpPr>
        <p:spPr>
          <a:xfrm>
            <a:off x="4114653" y="1559013"/>
            <a:ext cx="1446212" cy="525463"/>
          </a:xfrm>
          <a:prstGeom prst="rect">
            <a:avLst/>
          </a:prstGeom>
        </p:spPr>
        <p:txBody>
          <a:bodyPr/>
          <a:lstStyle>
            <a:lvl1pPr marL="0" indent="0">
              <a:buNone/>
              <a:defRPr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28">
            <a:extLst>
              <a:ext uri="{FF2B5EF4-FFF2-40B4-BE49-F238E27FC236}">
                <a16:creationId xmlns:a16="http://schemas.microsoft.com/office/drawing/2014/main" id="{B9932A7A-B889-9421-DD48-2E4718718B3C}"/>
              </a:ext>
            </a:extLst>
          </p:cNvPr>
          <p:cNvSpPr>
            <a:spLocks noGrp="1"/>
          </p:cNvSpPr>
          <p:nvPr>
            <p:ph type="body" sz="quarter" idx="12" hasCustomPrompt="1"/>
          </p:nvPr>
        </p:nvSpPr>
        <p:spPr>
          <a:xfrm>
            <a:off x="6705453" y="1509260"/>
            <a:ext cx="1446212" cy="525463"/>
          </a:xfrm>
          <a:prstGeom prst="rect">
            <a:avLst/>
          </a:prstGeom>
        </p:spPr>
        <p:txBody>
          <a:bodyPr/>
          <a:lstStyle>
            <a:lvl1pPr marL="0" indent="0">
              <a:buNone/>
              <a:defRPr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2" name="Text Placeholder 28">
            <a:extLst>
              <a:ext uri="{FF2B5EF4-FFF2-40B4-BE49-F238E27FC236}">
                <a16:creationId xmlns:a16="http://schemas.microsoft.com/office/drawing/2014/main" id="{D0BE924B-7306-B593-196F-C543CC1D9CF4}"/>
              </a:ext>
            </a:extLst>
          </p:cNvPr>
          <p:cNvSpPr>
            <a:spLocks noGrp="1"/>
          </p:cNvSpPr>
          <p:nvPr>
            <p:ph type="body" sz="quarter" idx="13" hasCustomPrompt="1"/>
          </p:nvPr>
        </p:nvSpPr>
        <p:spPr>
          <a:xfrm>
            <a:off x="9296978" y="1524000"/>
            <a:ext cx="1446212" cy="525463"/>
          </a:xfrm>
          <a:prstGeom prst="rect">
            <a:avLst/>
          </a:prstGeom>
        </p:spPr>
        <p:txBody>
          <a:bodyPr/>
          <a:lstStyle>
            <a:lvl1pPr marL="0" indent="0">
              <a:buNone/>
              <a:defRPr b="1">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3" name="Text Placeholder 28">
            <a:extLst>
              <a:ext uri="{FF2B5EF4-FFF2-40B4-BE49-F238E27FC236}">
                <a16:creationId xmlns:a16="http://schemas.microsoft.com/office/drawing/2014/main" id="{35E51F75-C1E0-EAD8-767B-768ABD000AC6}"/>
              </a:ext>
            </a:extLst>
          </p:cNvPr>
          <p:cNvSpPr>
            <a:spLocks noGrp="1"/>
          </p:cNvSpPr>
          <p:nvPr>
            <p:ph type="body" sz="quarter" idx="14" hasCustomPrompt="1"/>
          </p:nvPr>
        </p:nvSpPr>
        <p:spPr>
          <a:xfrm>
            <a:off x="1525588" y="3936448"/>
            <a:ext cx="1446212" cy="525463"/>
          </a:xfrm>
          <a:prstGeom prst="rect">
            <a:avLst/>
          </a:prstGeom>
        </p:spPr>
        <p:txBody>
          <a:bodyPr/>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4" name="Text Placeholder 28">
            <a:extLst>
              <a:ext uri="{FF2B5EF4-FFF2-40B4-BE49-F238E27FC236}">
                <a16:creationId xmlns:a16="http://schemas.microsoft.com/office/drawing/2014/main" id="{927DC18C-B1EA-93DF-5B48-BCF446902D68}"/>
              </a:ext>
            </a:extLst>
          </p:cNvPr>
          <p:cNvSpPr>
            <a:spLocks noGrp="1"/>
          </p:cNvSpPr>
          <p:nvPr>
            <p:ph type="body" sz="quarter" idx="15" hasCustomPrompt="1"/>
          </p:nvPr>
        </p:nvSpPr>
        <p:spPr>
          <a:xfrm>
            <a:off x="4114653" y="3971461"/>
            <a:ext cx="1446212" cy="525463"/>
          </a:xfrm>
          <a:prstGeom prst="rect">
            <a:avLst/>
          </a:prstGeom>
        </p:spPr>
        <p:txBody>
          <a:bodyPr/>
          <a:lstStyle>
            <a:lvl1pPr marL="0" indent="0">
              <a:buNone/>
              <a:defRPr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5" name="Text Placeholder 28">
            <a:extLst>
              <a:ext uri="{FF2B5EF4-FFF2-40B4-BE49-F238E27FC236}">
                <a16:creationId xmlns:a16="http://schemas.microsoft.com/office/drawing/2014/main" id="{8F09F5E2-2917-B9A0-DE54-A6CB430E5FD2}"/>
              </a:ext>
            </a:extLst>
          </p:cNvPr>
          <p:cNvSpPr>
            <a:spLocks noGrp="1"/>
          </p:cNvSpPr>
          <p:nvPr>
            <p:ph type="body" sz="quarter" idx="16" hasCustomPrompt="1"/>
          </p:nvPr>
        </p:nvSpPr>
        <p:spPr>
          <a:xfrm>
            <a:off x="6705453" y="3921708"/>
            <a:ext cx="1446212" cy="525463"/>
          </a:xfrm>
          <a:prstGeom prst="rect">
            <a:avLst/>
          </a:prstGeom>
        </p:spPr>
        <p:txBody>
          <a:bodyPr/>
          <a:lstStyle>
            <a:lvl1pPr marL="0" indent="0">
              <a:buNone/>
              <a:defRPr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6" name="Text Placeholder 28">
            <a:extLst>
              <a:ext uri="{FF2B5EF4-FFF2-40B4-BE49-F238E27FC236}">
                <a16:creationId xmlns:a16="http://schemas.microsoft.com/office/drawing/2014/main" id="{46B20ADA-9874-CBC7-A730-DE78310E6363}"/>
              </a:ext>
            </a:extLst>
          </p:cNvPr>
          <p:cNvSpPr>
            <a:spLocks noGrp="1"/>
          </p:cNvSpPr>
          <p:nvPr>
            <p:ph type="body" sz="quarter" idx="17" hasCustomPrompt="1"/>
          </p:nvPr>
        </p:nvSpPr>
        <p:spPr>
          <a:xfrm>
            <a:off x="9296978" y="3936448"/>
            <a:ext cx="1446212" cy="525463"/>
          </a:xfrm>
          <a:prstGeom prst="rect">
            <a:avLst/>
          </a:prstGeom>
        </p:spPr>
        <p:txBody>
          <a:bodyPr/>
          <a:lstStyle>
            <a:lvl1pPr marL="0" indent="0">
              <a:buNone/>
              <a:defRPr b="1">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8" name="Text Placeholder 37">
            <a:extLst>
              <a:ext uri="{FF2B5EF4-FFF2-40B4-BE49-F238E27FC236}">
                <a16:creationId xmlns:a16="http://schemas.microsoft.com/office/drawing/2014/main" id="{9F5349CC-8082-6156-CC2F-C25D10FBC507}"/>
              </a:ext>
            </a:extLst>
          </p:cNvPr>
          <p:cNvSpPr>
            <a:spLocks noGrp="1"/>
          </p:cNvSpPr>
          <p:nvPr>
            <p:ph type="body" sz="quarter" idx="18"/>
          </p:nvPr>
        </p:nvSpPr>
        <p:spPr>
          <a:xfrm>
            <a:off x="1525588" y="2209800"/>
            <a:ext cx="1522412" cy="830263"/>
          </a:xfrm>
          <a:prstGeom prst="rect">
            <a:avLst/>
          </a:prstGeom>
        </p:spPr>
        <p:txBody>
          <a:bodyPr>
            <a:noAutofit/>
          </a:bodyPr>
          <a:lstStyle>
            <a:lvl1pPr marL="0" indent="0">
              <a:buNone/>
              <a:defRPr sz="1200">
                <a:solidFill>
                  <a:schemeClr val="accent4">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9" name="Text Placeholder 37">
            <a:extLst>
              <a:ext uri="{FF2B5EF4-FFF2-40B4-BE49-F238E27FC236}">
                <a16:creationId xmlns:a16="http://schemas.microsoft.com/office/drawing/2014/main" id="{9F759BAD-B4D8-B00F-30A6-A4E2867841EE}"/>
              </a:ext>
            </a:extLst>
          </p:cNvPr>
          <p:cNvSpPr>
            <a:spLocks noGrp="1"/>
          </p:cNvSpPr>
          <p:nvPr>
            <p:ph type="body" sz="quarter" idx="19"/>
          </p:nvPr>
        </p:nvSpPr>
        <p:spPr>
          <a:xfrm>
            <a:off x="4114653" y="2205600"/>
            <a:ext cx="1522412" cy="830263"/>
          </a:xfrm>
          <a:prstGeom prst="rect">
            <a:avLst/>
          </a:prstGeom>
        </p:spPr>
        <p:txBody>
          <a:bodyPr>
            <a:noAutofit/>
          </a:bodyPr>
          <a:lstStyle>
            <a:lvl1pPr marL="0" indent="0">
              <a:buNone/>
              <a:defRPr sz="1200">
                <a:solidFill>
                  <a:schemeClr val="accent4">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0" name="Text Placeholder 37">
            <a:extLst>
              <a:ext uri="{FF2B5EF4-FFF2-40B4-BE49-F238E27FC236}">
                <a16:creationId xmlns:a16="http://schemas.microsoft.com/office/drawing/2014/main" id="{EADCAC9E-A5AB-4B9D-DE38-ED970E6E71ED}"/>
              </a:ext>
            </a:extLst>
          </p:cNvPr>
          <p:cNvSpPr>
            <a:spLocks noGrp="1"/>
          </p:cNvSpPr>
          <p:nvPr>
            <p:ph type="body" sz="quarter" idx="20"/>
          </p:nvPr>
        </p:nvSpPr>
        <p:spPr>
          <a:xfrm>
            <a:off x="6705453" y="2178025"/>
            <a:ext cx="1522412" cy="830263"/>
          </a:xfrm>
          <a:prstGeom prst="rect">
            <a:avLst/>
          </a:prstGeom>
        </p:spPr>
        <p:txBody>
          <a:bodyPr>
            <a:noAutofit/>
          </a:bodyPr>
          <a:lstStyle>
            <a:lvl1pPr marL="0" indent="0">
              <a:buNone/>
              <a:defRPr sz="1200">
                <a:solidFill>
                  <a:schemeClr val="accent4">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1" name="Text Placeholder 37">
            <a:extLst>
              <a:ext uri="{FF2B5EF4-FFF2-40B4-BE49-F238E27FC236}">
                <a16:creationId xmlns:a16="http://schemas.microsoft.com/office/drawing/2014/main" id="{8E4E1AC2-0219-ECFC-463D-8D85093EBCA1}"/>
              </a:ext>
            </a:extLst>
          </p:cNvPr>
          <p:cNvSpPr>
            <a:spLocks noGrp="1"/>
          </p:cNvSpPr>
          <p:nvPr>
            <p:ph type="body" sz="quarter" idx="21"/>
          </p:nvPr>
        </p:nvSpPr>
        <p:spPr>
          <a:xfrm>
            <a:off x="9293215" y="2179743"/>
            <a:ext cx="1522412" cy="830263"/>
          </a:xfrm>
          <a:prstGeom prst="rect">
            <a:avLst/>
          </a:prstGeom>
        </p:spPr>
        <p:txBody>
          <a:bodyPr>
            <a:noAutofit/>
          </a:bodyPr>
          <a:lstStyle>
            <a:lvl1pPr marL="0" indent="0">
              <a:buNone/>
              <a:defRPr sz="1200">
                <a:solidFill>
                  <a:schemeClr val="accent4">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2" name="Text Placeholder 37">
            <a:extLst>
              <a:ext uri="{FF2B5EF4-FFF2-40B4-BE49-F238E27FC236}">
                <a16:creationId xmlns:a16="http://schemas.microsoft.com/office/drawing/2014/main" id="{FB178DA8-315D-18D1-9CBC-F4D6317EC0E0}"/>
              </a:ext>
            </a:extLst>
          </p:cNvPr>
          <p:cNvSpPr>
            <a:spLocks noGrp="1"/>
          </p:cNvSpPr>
          <p:nvPr>
            <p:ph type="body" sz="quarter" idx="22"/>
          </p:nvPr>
        </p:nvSpPr>
        <p:spPr>
          <a:xfrm>
            <a:off x="1525588" y="4624197"/>
            <a:ext cx="1522412" cy="830263"/>
          </a:xfrm>
          <a:prstGeom prst="rect">
            <a:avLst/>
          </a:prstGeom>
        </p:spPr>
        <p:txBody>
          <a:bodyPr>
            <a:noAutofit/>
          </a:bodyPr>
          <a:lstStyle>
            <a:lvl1pPr marL="0" indent="0">
              <a:buNone/>
              <a:defRPr sz="1200">
                <a:solidFill>
                  <a:schemeClr val="accent4">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3" name="Text Placeholder 37">
            <a:extLst>
              <a:ext uri="{FF2B5EF4-FFF2-40B4-BE49-F238E27FC236}">
                <a16:creationId xmlns:a16="http://schemas.microsoft.com/office/drawing/2014/main" id="{DD1BD0F9-0D09-3BE1-0C41-0506B5727D2C}"/>
              </a:ext>
            </a:extLst>
          </p:cNvPr>
          <p:cNvSpPr>
            <a:spLocks noGrp="1"/>
          </p:cNvSpPr>
          <p:nvPr>
            <p:ph type="body" sz="quarter" idx="23"/>
          </p:nvPr>
        </p:nvSpPr>
        <p:spPr>
          <a:xfrm>
            <a:off x="4114653" y="4619997"/>
            <a:ext cx="1522412" cy="830263"/>
          </a:xfrm>
          <a:prstGeom prst="rect">
            <a:avLst/>
          </a:prstGeom>
        </p:spPr>
        <p:txBody>
          <a:bodyPr>
            <a:noAutofit/>
          </a:bodyPr>
          <a:lstStyle>
            <a:lvl1pPr marL="0" indent="0">
              <a:buNone/>
              <a:defRPr sz="1200">
                <a:solidFill>
                  <a:schemeClr val="accent4">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4" name="Text Placeholder 37">
            <a:extLst>
              <a:ext uri="{FF2B5EF4-FFF2-40B4-BE49-F238E27FC236}">
                <a16:creationId xmlns:a16="http://schemas.microsoft.com/office/drawing/2014/main" id="{A14CFC62-B4E0-67B5-5A01-86D651156455}"/>
              </a:ext>
            </a:extLst>
          </p:cNvPr>
          <p:cNvSpPr>
            <a:spLocks noGrp="1"/>
          </p:cNvSpPr>
          <p:nvPr>
            <p:ph type="body" sz="quarter" idx="24"/>
          </p:nvPr>
        </p:nvSpPr>
        <p:spPr>
          <a:xfrm>
            <a:off x="6705453" y="4592422"/>
            <a:ext cx="1522412" cy="830263"/>
          </a:xfrm>
          <a:prstGeom prst="rect">
            <a:avLst/>
          </a:prstGeom>
        </p:spPr>
        <p:txBody>
          <a:bodyPr>
            <a:noAutofit/>
          </a:bodyPr>
          <a:lstStyle>
            <a:lvl1pPr marL="0" indent="0">
              <a:buNone/>
              <a:defRPr sz="1200">
                <a:solidFill>
                  <a:schemeClr val="accent4">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45" name="Text Placeholder 37">
            <a:extLst>
              <a:ext uri="{FF2B5EF4-FFF2-40B4-BE49-F238E27FC236}">
                <a16:creationId xmlns:a16="http://schemas.microsoft.com/office/drawing/2014/main" id="{34B6E6C6-D714-5AA1-5230-B35F81EF9F23}"/>
              </a:ext>
            </a:extLst>
          </p:cNvPr>
          <p:cNvSpPr>
            <a:spLocks noGrp="1"/>
          </p:cNvSpPr>
          <p:nvPr>
            <p:ph type="body" sz="quarter" idx="25"/>
          </p:nvPr>
        </p:nvSpPr>
        <p:spPr>
          <a:xfrm>
            <a:off x="9293215" y="4594140"/>
            <a:ext cx="1522412" cy="830263"/>
          </a:xfrm>
          <a:prstGeom prst="rect">
            <a:avLst/>
          </a:prstGeom>
        </p:spPr>
        <p:txBody>
          <a:bodyPr>
            <a:noAutofit/>
          </a:bodyPr>
          <a:lstStyle>
            <a:lvl1pPr marL="0" indent="0">
              <a:buNone/>
              <a:defRPr sz="1200">
                <a:solidFill>
                  <a:schemeClr val="accent4">
                    <a:lumMod val="50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Tree>
    <p:extLst>
      <p:ext uri="{BB962C8B-B14F-4D97-AF65-F5344CB8AC3E}">
        <p14:creationId xmlns:p14="http://schemas.microsoft.com/office/powerpoint/2010/main" val="1275399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 Custom Bullet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1E3C34-0F3D-48DF-72EE-C218F5C159AA}"/>
              </a:ext>
            </a:extLst>
          </p:cNvPr>
          <p:cNvCxnSpPr>
            <a:cxnSpLocks/>
          </p:cNvCxnSpPr>
          <p:nvPr userDrawn="1"/>
        </p:nvCxnSpPr>
        <p:spPr>
          <a:xfrm flipV="1">
            <a:off x="914400" y="2534262"/>
            <a:ext cx="0" cy="19148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13">
            <a:extLst>
              <a:ext uri="{FF2B5EF4-FFF2-40B4-BE49-F238E27FC236}">
                <a16:creationId xmlns:a16="http://schemas.microsoft.com/office/drawing/2014/main" id="{29A5A35C-F468-C514-ACD3-C83D46C9566D}"/>
              </a:ext>
            </a:extLst>
          </p:cNvPr>
          <p:cNvSpPr>
            <a:spLocks noGrp="1"/>
          </p:cNvSpPr>
          <p:nvPr>
            <p:ph sz="quarter" idx="10"/>
          </p:nvPr>
        </p:nvSpPr>
        <p:spPr>
          <a:xfrm>
            <a:off x="457200" y="1669741"/>
            <a:ext cx="2590801" cy="911225"/>
          </a:xfrm>
          <a:prstGeom prst="rect">
            <a:avLst/>
          </a:prstGeom>
          <a:solidFill>
            <a:schemeClr val="accent1"/>
          </a:solidFill>
        </p:spPr>
        <p:txBody>
          <a:bodyPr anchor="ctr">
            <a:noAutofit/>
          </a:bodyPr>
          <a:lstStyle>
            <a:lvl1pPr marL="0" indent="0" algn="ctr">
              <a:buNone/>
              <a:defRPr sz="2000">
                <a:solidFill>
                  <a:schemeClr val="bg1"/>
                </a:solidFill>
              </a:defRPr>
            </a:lvl1pPr>
            <a:lvl2pPr marL="457200" indent="0">
              <a:buNone/>
              <a:defRPr/>
            </a:lvl2pPr>
          </a:lstStyle>
          <a:p>
            <a:pPr lvl="0"/>
            <a:r>
              <a:rPr lang="en-US"/>
              <a:t>Click to edit Master text styles</a:t>
            </a:r>
          </a:p>
        </p:txBody>
      </p:sp>
      <p:sp>
        <p:nvSpPr>
          <p:cNvPr id="4" name="Content Placeholder 13">
            <a:extLst>
              <a:ext uri="{FF2B5EF4-FFF2-40B4-BE49-F238E27FC236}">
                <a16:creationId xmlns:a16="http://schemas.microsoft.com/office/drawing/2014/main" id="{E60746F9-79B2-71DE-A358-5361AF679B18}"/>
              </a:ext>
            </a:extLst>
          </p:cNvPr>
          <p:cNvSpPr>
            <a:spLocks noGrp="1"/>
          </p:cNvSpPr>
          <p:nvPr>
            <p:ph sz="quarter" idx="11"/>
          </p:nvPr>
        </p:nvSpPr>
        <p:spPr>
          <a:xfrm>
            <a:off x="3276600" y="1669741"/>
            <a:ext cx="2590801" cy="911225"/>
          </a:xfrm>
          <a:prstGeom prst="rect">
            <a:avLst/>
          </a:prstGeom>
          <a:solidFill>
            <a:schemeClr val="accent4"/>
          </a:solidFill>
        </p:spPr>
        <p:txBody>
          <a:bodyPr anchor="ctr">
            <a:noAutofit/>
          </a:bodyPr>
          <a:lstStyle>
            <a:lvl1pPr marL="0" indent="0" algn="ctr">
              <a:buNone/>
              <a:defRPr sz="2000">
                <a:solidFill>
                  <a:schemeClr val="bg1"/>
                </a:solidFill>
              </a:defRPr>
            </a:lvl1pPr>
            <a:lvl2pPr marL="457200" indent="0">
              <a:buNone/>
              <a:defRPr/>
            </a:lvl2pPr>
          </a:lstStyle>
          <a:p>
            <a:pPr lvl="0"/>
            <a:r>
              <a:rPr lang="en-US"/>
              <a:t>Click to edit Master text styles</a:t>
            </a:r>
          </a:p>
        </p:txBody>
      </p:sp>
      <p:sp>
        <p:nvSpPr>
          <p:cNvPr id="5" name="Content Placeholder 13">
            <a:extLst>
              <a:ext uri="{FF2B5EF4-FFF2-40B4-BE49-F238E27FC236}">
                <a16:creationId xmlns:a16="http://schemas.microsoft.com/office/drawing/2014/main" id="{97E5AA48-D9FD-30B0-B298-D16BAA805FC9}"/>
              </a:ext>
            </a:extLst>
          </p:cNvPr>
          <p:cNvSpPr>
            <a:spLocks noGrp="1"/>
          </p:cNvSpPr>
          <p:nvPr>
            <p:ph sz="quarter" idx="12"/>
          </p:nvPr>
        </p:nvSpPr>
        <p:spPr>
          <a:xfrm>
            <a:off x="6091084" y="1654993"/>
            <a:ext cx="2590801" cy="911225"/>
          </a:xfrm>
          <a:prstGeom prst="rect">
            <a:avLst/>
          </a:prstGeom>
          <a:solidFill>
            <a:schemeClr val="accent3"/>
          </a:solidFill>
        </p:spPr>
        <p:txBody>
          <a:bodyPr anchor="ctr">
            <a:noAutofit/>
          </a:bodyPr>
          <a:lstStyle>
            <a:lvl1pPr marL="0" indent="0" algn="ctr">
              <a:buNone/>
              <a:defRPr sz="2000">
                <a:solidFill>
                  <a:schemeClr val="bg1"/>
                </a:solidFill>
              </a:defRPr>
            </a:lvl1pPr>
            <a:lvl2pPr marL="457200" indent="0">
              <a:buNone/>
              <a:defRPr/>
            </a:lvl2pPr>
          </a:lstStyle>
          <a:p>
            <a:pPr lvl="0"/>
            <a:r>
              <a:rPr lang="en-US"/>
              <a:t>Click to edit Master text styles</a:t>
            </a:r>
          </a:p>
        </p:txBody>
      </p:sp>
      <p:sp>
        <p:nvSpPr>
          <p:cNvPr id="6" name="Content Placeholder 13">
            <a:extLst>
              <a:ext uri="{FF2B5EF4-FFF2-40B4-BE49-F238E27FC236}">
                <a16:creationId xmlns:a16="http://schemas.microsoft.com/office/drawing/2014/main" id="{55CF0012-4BD3-A11A-BBAC-CB0EEC1155D9}"/>
              </a:ext>
            </a:extLst>
          </p:cNvPr>
          <p:cNvSpPr>
            <a:spLocks noGrp="1"/>
          </p:cNvSpPr>
          <p:nvPr>
            <p:ph sz="quarter" idx="13"/>
          </p:nvPr>
        </p:nvSpPr>
        <p:spPr>
          <a:xfrm>
            <a:off x="8905568" y="1654992"/>
            <a:ext cx="2590801" cy="911225"/>
          </a:xfrm>
          <a:prstGeom prst="rect">
            <a:avLst/>
          </a:prstGeom>
          <a:solidFill>
            <a:schemeClr val="accent5"/>
          </a:solidFill>
        </p:spPr>
        <p:txBody>
          <a:bodyPr anchor="ctr">
            <a:noAutofit/>
          </a:bodyPr>
          <a:lstStyle>
            <a:lvl1pPr marL="0" indent="0" algn="ctr">
              <a:buNone/>
              <a:defRPr sz="2000">
                <a:solidFill>
                  <a:schemeClr val="bg1"/>
                </a:solidFill>
              </a:defRPr>
            </a:lvl1pPr>
            <a:lvl2pPr marL="457200" indent="0">
              <a:buNone/>
              <a:defRPr/>
            </a:lvl2pPr>
          </a:lstStyle>
          <a:p>
            <a:pPr lvl="0"/>
            <a:r>
              <a:rPr lang="en-US"/>
              <a:t>Click to edit Master text styles</a:t>
            </a:r>
          </a:p>
        </p:txBody>
      </p:sp>
      <p:cxnSp>
        <p:nvCxnSpPr>
          <p:cNvPr id="9" name="Straight Connector 8">
            <a:extLst>
              <a:ext uri="{FF2B5EF4-FFF2-40B4-BE49-F238E27FC236}">
                <a16:creationId xmlns:a16="http://schemas.microsoft.com/office/drawing/2014/main" id="{016AC76F-C08B-F0B9-3DC8-1E2E5CB6754C}"/>
              </a:ext>
            </a:extLst>
          </p:cNvPr>
          <p:cNvCxnSpPr>
            <a:cxnSpLocks/>
          </p:cNvCxnSpPr>
          <p:nvPr userDrawn="1"/>
        </p:nvCxnSpPr>
        <p:spPr>
          <a:xfrm flipV="1">
            <a:off x="3810000" y="2534262"/>
            <a:ext cx="0" cy="191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C0DBF9-5E8F-D598-4E95-622FD513C805}"/>
              </a:ext>
            </a:extLst>
          </p:cNvPr>
          <p:cNvCxnSpPr>
            <a:cxnSpLocks/>
          </p:cNvCxnSpPr>
          <p:nvPr userDrawn="1"/>
        </p:nvCxnSpPr>
        <p:spPr>
          <a:xfrm flipV="1">
            <a:off x="6477000" y="2534262"/>
            <a:ext cx="0" cy="191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5B457A-7B10-8E08-96BB-C1755B14BF20}"/>
              </a:ext>
            </a:extLst>
          </p:cNvPr>
          <p:cNvCxnSpPr>
            <a:cxnSpLocks/>
          </p:cNvCxnSpPr>
          <p:nvPr userDrawn="1"/>
        </p:nvCxnSpPr>
        <p:spPr>
          <a:xfrm flipV="1">
            <a:off x="9372600" y="2534262"/>
            <a:ext cx="0" cy="191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2E3959D0-FD9F-38D1-99ED-8C1914CDCAF7}"/>
              </a:ext>
            </a:extLst>
          </p:cNvPr>
          <p:cNvSpPr>
            <a:spLocks noGrp="1"/>
          </p:cNvSpPr>
          <p:nvPr>
            <p:ph type="body" sz="quarter" idx="14" hasCustomPrompt="1"/>
          </p:nvPr>
        </p:nvSpPr>
        <p:spPr>
          <a:xfrm>
            <a:off x="876301" y="2795147"/>
            <a:ext cx="2133600" cy="1752600"/>
          </a:xfrm>
          <a:prstGeom prst="rect">
            <a:avLst/>
          </a:prstGeom>
        </p:spPr>
        <p:txBody>
          <a:bodyPr>
            <a:noAutofit/>
          </a:bodyPr>
          <a:lstStyle>
            <a:lvl1pPr marL="228600" indent="-228600">
              <a:spcBef>
                <a:spcPts val="1800"/>
              </a:spcBef>
              <a:buClr>
                <a:schemeClr val="accent1"/>
              </a:buClr>
              <a:buSzPct val="150000"/>
              <a:buFont typeface="Arial" panose="020B0604020202020204" pitchFamily="34" charset="0"/>
              <a:buChar char="•"/>
              <a:defRPr sz="1600"/>
            </a:lvl1pPr>
            <a:lvl2pPr marL="685800" indent="-228600">
              <a:buFont typeface="Arial" panose="020B0604020202020204" pitchFamily="34" charset="0"/>
              <a:buChar char="•"/>
              <a:defRPr sz="16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stStyle>
          <a:p>
            <a:pPr lvl="0"/>
            <a:r>
              <a:rPr lang="en-US"/>
              <a:t>Click add Bullet</a:t>
            </a:r>
          </a:p>
          <a:p>
            <a:pPr lvl="0"/>
            <a:r>
              <a:rPr lang="en-US"/>
              <a:t>Bullet</a:t>
            </a:r>
          </a:p>
          <a:p>
            <a:pPr lvl="0"/>
            <a:r>
              <a:rPr lang="en-US"/>
              <a:t>Bullet</a:t>
            </a:r>
          </a:p>
          <a:p>
            <a:pPr lvl="0"/>
            <a:r>
              <a:rPr lang="en-US"/>
              <a:t>Bullet</a:t>
            </a:r>
          </a:p>
        </p:txBody>
      </p:sp>
      <p:sp>
        <p:nvSpPr>
          <p:cNvPr id="14" name="Text Placeholder 12">
            <a:extLst>
              <a:ext uri="{FF2B5EF4-FFF2-40B4-BE49-F238E27FC236}">
                <a16:creationId xmlns:a16="http://schemas.microsoft.com/office/drawing/2014/main" id="{59A0DC6A-67A7-C3D4-8E68-09EE7C2DBC16}"/>
              </a:ext>
            </a:extLst>
          </p:cNvPr>
          <p:cNvSpPr>
            <a:spLocks noGrp="1"/>
          </p:cNvSpPr>
          <p:nvPr>
            <p:ph type="body" sz="quarter" idx="15" hasCustomPrompt="1"/>
          </p:nvPr>
        </p:nvSpPr>
        <p:spPr>
          <a:xfrm>
            <a:off x="3771900" y="2795147"/>
            <a:ext cx="2133600" cy="1752600"/>
          </a:xfrm>
          <a:prstGeom prst="rect">
            <a:avLst/>
          </a:prstGeom>
        </p:spPr>
        <p:txBody>
          <a:bodyPr>
            <a:noAutofit/>
          </a:bodyPr>
          <a:lstStyle>
            <a:lvl1pPr marL="228600" indent="-228600">
              <a:spcBef>
                <a:spcPts val="1800"/>
              </a:spcBef>
              <a:buClr>
                <a:schemeClr val="accent4"/>
              </a:buClr>
              <a:buSzPct val="150000"/>
              <a:buFont typeface="Arial" panose="020B0604020202020204" pitchFamily="34" charset="0"/>
              <a:buChar char="•"/>
              <a:defRPr sz="1600"/>
            </a:lvl1pPr>
            <a:lvl2pPr marL="685800" indent="-228600">
              <a:buFont typeface="Arial" panose="020B0604020202020204" pitchFamily="34" charset="0"/>
              <a:buChar char="•"/>
              <a:defRPr sz="16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stStyle>
          <a:p>
            <a:pPr lvl="0"/>
            <a:r>
              <a:rPr lang="en-US"/>
              <a:t>Click add Bullet</a:t>
            </a:r>
          </a:p>
          <a:p>
            <a:pPr lvl="0"/>
            <a:r>
              <a:rPr lang="en-US"/>
              <a:t>Bullet</a:t>
            </a:r>
          </a:p>
          <a:p>
            <a:pPr lvl="0"/>
            <a:r>
              <a:rPr lang="en-US"/>
              <a:t>Bullet</a:t>
            </a:r>
          </a:p>
          <a:p>
            <a:pPr lvl="0"/>
            <a:r>
              <a:rPr lang="en-US"/>
              <a:t>Bullet</a:t>
            </a:r>
          </a:p>
        </p:txBody>
      </p:sp>
      <p:sp>
        <p:nvSpPr>
          <p:cNvPr id="15" name="Text Placeholder 12">
            <a:extLst>
              <a:ext uri="{FF2B5EF4-FFF2-40B4-BE49-F238E27FC236}">
                <a16:creationId xmlns:a16="http://schemas.microsoft.com/office/drawing/2014/main" id="{780BFD14-B4F2-4447-988E-0DE528152710}"/>
              </a:ext>
            </a:extLst>
          </p:cNvPr>
          <p:cNvSpPr>
            <a:spLocks noGrp="1"/>
          </p:cNvSpPr>
          <p:nvPr>
            <p:ph type="body" sz="quarter" idx="16" hasCustomPrompt="1"/>
          </p:nvPr>
        </p:nvSpPr>
        <p:spPr>
          <a:xfrm>
            <a:off x="6438900" y="2795147"/>
            <a:ext cx="2133600" cy="1752600"/>
          </a:xfrm>
          <a:prstGeom prst="rect">
            <a:avLst/>
          </a:prstGeom>
        </p:spPr>
        <p:txBody>
          <a:bodyPr>
            <a:noAutofit/>
          </a:bodyPr>
          <a:lstStyle>
            <a:lvl1pPr marL="228600" indent="-228600">
              <a:spcBef>
                <a:spcPts val="1800"/>
              </a:spcBef>
              <a:buClr>
                <a:schemeClr val="accent3"/>
              </a:buClr>
              <a:buSzPct val="150000"/>
              <a:buFont typeface="Arial" panose="020B0604020202020204" pitchFamily="34" charset="0"/>
              <a:buChar char="•"/>
              <a:defRPr sz="1600"/>
            </a:lvl1pPr>
            <a:lvl2pPr marL="685800" indent="-228600">
              <a:buFont typeface="Arial" panose="020B0604020202020204" pitchFamily="34" charset="0"/>
              <a:buChar char="•"/>
              <a:defRPr sz="16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stStyle>
          <a:p>
            <a:pPr lvl="0"/>
            <a:r>
              <a:rPr lang="en-US"/>
              <a:t>Click add Bullet</a:t>
            </a:r>
          </a:p>
          <a:p>
            <a:pPr lvl="0"/>
            <a:r>
              <a:rPr lang="en-US"/>
              <a:t>Bullet</a:t>
            </a:r>
          </a:p>
          <a:p>
            <a:pPr lvl="0"/>
            <a:r>
              <a:rPr lang="en-US"/>
              <a:t>Bullet</a:t>
            </a:r>
          </a:p>
          <a:p>
            <a:pPr lvl="0"/>
            <a:r>
              <a:rPr lang="en-US"/>
              <a:t>Bullet</a:t>
            </a:r>
          </a:p>
        </p:txBody>
      </p:sp>
      <p:sp>
        <p:nvSpPr>
          <p:cNvPr id="16" name="Text Placeholder 12">
            <a:extLst>
              <a:ext uri="{FF2B5EF4-FFF2-40B4-BE49-F238E27FC236}">
                <a16:creationId xmlns:a16="http://schemas.microsoft.com/office/drawing/2014/main" id="{1A78449E-2B31-86C8-08E1-880F70C84659}"/>
              </a:ext>
            </a:extLst>
          </p:cNvPr>
          <p:cNvSpPr>
            <a:spLocks noGrp="1"/>
          </p:cNvSpPr>
          <p:nvPr>
            <p:ph type="body" sz="quarter" idx="17" hasCustomPrompt="1"/>
          </p:nvPr>
        </p:nvSpPr>
        <p:spPr>
          <a:xfrm>
            <a:off x="9327935" y="2795147"/>
            <a:ext cx="2133600" cy="1752600"/>
          </a:xfrm>
          <a:prstGeom prst="rect">
            <a:avLst/>
          </a:prstGeom>
        </p:spPr>
        <p:txBody>
          <a:bodyPr>
            <a:noAutofit/>
          </a:bodyPr>
          <a:lstStyle>
            <a:lvl1pPr marL="228600" indent="-228600">
              <a:spcBef>
                <a:spcPts val="1800"/>
              </a:spcBef>
              <a:buClr>
                <a:schemeClr val="accent5"/>
              </a:buClr>
              <a:buSzPct val="150000"/>
              <a:buFont typeface="Arial" panose="020B0604020202020204" pitchFamily="34" charset="0"/>
              <a:buChar char="•"/>
              <a:defRPr sz="1600"/>
            </a:lvl1pPr>
            <a:lvl2pPr marL="685800" indent="-228600">
              <a:buFont typeface="Arial" panose="020B0604020202020204" pitchFamily="34" charset="0"/>
              <a:buChar char="•"/>
              <a:defRPr sz="16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stStyle>
          <a:p>
            <a:pPr lvl="0"/>
            <a:r>
              <a:rPr lang="en-US"/>
              <a:t>Click add Bullet</a:t>
            </a:r>
          </a:p>
          <a:p>
            <a:pPr lvl="0"/>
            <a:r>
              <a:rPr lang="en-US"/>
              <a:t>Bullet</a:t>
            </a:r>
          </a:p>
          <a:p>
            <a:pPr lvl="0"/>
            <a:r>
              <a:rPr lang="en-US"/>
              <a:t>Bullet</a:t>
            </a:r>
          </a:p>
          <a:p>
            <a:pPr lvl="0"/>
            <a:r>
              <a:rPr lang="en-US"/>
              <a:t>Bullet</a:t>
            </a:r>
          </a:p>
        </p:txBody>
      </p:sp>
    </p:spTree>
    <p:extLst>
      <p:ext uri="{BB962C8B-B14F-4D97-AF65-F5344CB8AC3E}">
        <p14:creationId xmlns:p14="http://schemas.microsoft.com/office/powerpoint/2010/main" val="3259869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gradFill>
          <a:gsLst>
            <a:gs pos="0">
              <a:schemeClr val="accent1"/>
            </a:gs>
            <a:gs pos="91000">
              <a:srgbClr val="411A3D"/>
            </a:gs>
          </a:gsLst>
          <a:lin ang="0" scaled="1"/>
        </a:gradFill>
        <a:effectLst/>
      </p:bgPr>
    </p:bg>
    <p:spTree>
      <p:nvGrpSpPr>
        <p:cNvPr id="1" name=""/>
        <p:cNvGrpSpPr/>
        <p:nvPr/>
      </p:nvGrpSpPr>
      <p:grpSpPr>
        <a:xfrm>
          <a:off x="0" y="0"/>
          <a:ext cx="0" cy="0"/>
          <a:chOff x="0" y="0"/>
          <a:chExt cx="0" cy="0"/>
        </a:xfrm>
      </p:grpSpPr>
      <p:pic>
        <p:nvPicPr>
          <p:cNvPr id="3" name="Picture 2" descr="A white speech bubble with red text  Description automatically generated">
            <a:extLst>
              <a:ext uri="{FF2B5EF4-FFF2-40B4-BE49-F238E27FC236}">
                <a16:creationId xmlns:a16="http://schemas.microsoft.com/office/drawing/2014/main" id="{D4FF84C2-E443-9A69-47DA-F1596B9AE217}"/>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ackgroundRemoval t="0" b="98250" l="1900" r="51000">
                        <a14:foregroundMark x1="4100" y1="9333" x2="26050" y2="80583"/>
                        <a14:foregroundMark x1="26050" y1="80583" x2="34000" y2="88583"/>
                        <a14:foregroundMark x1="34000" y1="88583" x2="38050" y2="49250"/>
                        <a14:foregroundMark x1="38050" y1="49250" x2="29900" y2="29083"/>
                        <a14:foregroundMark x1="29900" y1="29083" x2="17150" y2="10750"/>
                        <a14:foregroundMark x1="17150" y1="10750" x2="13000" y2="9583"/>
                        <a14:foregroundMark x1="4250" y1="8000" x2="19750" y2="16500"/>
                        <a14:foregroundMark x1="32650" y1="8667" x2="28800" y2="4000"/>
                        <a14:foregroundMark x1="28800" y1="4000" x2="0" y2="77833"/>
                        <a14:foregroundMark x1="0" y1="77833" x2="450" y2="92333"/>
                        <a14:foregroundMark x1="450" y1="92333" x2="2500" y2="98667"/>
                        <a14:foregroundMark x1="2500" y1="98667" x2="24250" y2="98250"/>
                        <a14:foregroundMark x1="24250" y1="98250" x2="32000" y2="83083"/>
                        <a14:foregroundMark x1="32000" y1="83083" x2="34300" y2="76083"/>
                        <a14:foregroundMark x1="34300" y1="76083" x2="34300" y2="76083"/>
                        <a14:foregroundMark x1="27800" y1="99917" x2="31981" y2="95988"/>
                        <a14:foregroundMark x1="49061" y1="84123" x2="49750" y2="83917"/>
                        <a14:foregroundMark x1="3800" y1="417" x2="3250" y2="93000"/>
                        <a14:foregroundMark x1="3250" y1="93000" x2="2850" y2="1250"/>
                        <a14:foregroundMark x1="2850" y1="1250" x2="1900" y2="333"/>
                        <a14:backgroundMark x1="19450" y1="9667" x2="19450" y2="9667"/>
                        <a14:backgroundMark x1="32600" y1="3917" x2="41050" y2="19167"/>
                        <a14:backgroundMark x1="41050" y1="19167" x2="45300" y2="37750"/>
                        <a14:backgroundMark x1="45300" y1="37750" x2="47600" y2="73250"/>
                        <a14:backgroundMark x1="47600" y1="73250" x2="50400" y2="80333"/>
                        <a14:backgroundMark x1="50400" y1="80333" x2="52400" y2="66083"/>
                        <a14:backgroundMark x1="52400" y1="66083" x2="41550" y2="3333"/>
                        <a14:backgroundMark x1="49900" y1="78750" x2="52600" y2="86417"/>
                        <a14:backgroundMark x1="52600" y1="86417" x2="51500" y2="79250"/>
                        <a14:backgroundMark x1="51500" y1="79250" x2="49450" y2="77833"/>
                        <a14:backgroundMark x1="49400" y1="85000" x2="39800" y2="85333"/>
                        <a14:backgroundMark x1="39800" y1="85333" x2="32750" y2="97000"/>
                        <a14:backgroundMark x1="32750" y1="97000" x2="40450" y2="98083"/>
                        <a14:backgroundMark x1="40450" y1="98083" x2="49650" y2="86250"/>
                        <a14:backgroundMark x1="30900" y1="1500" x2="37250" y2="8833"/>
                        <a14:backgroundMark x1="37250" y1="8833" x2="37750" y2="1500"/>
                        <a14:backgroundMark x1="37750" y1="1500" x2="37750" y2="1500"/>
                      </a14:backgroundRemoval>
                    </a14:imgEffect>
                  </a14:imgLayer>
                </a14:imgProps>
              </a:ext>
              <a:ext uri="{28A0092B-C50C-407E-A947-70E740481C1C}">
                <a14:useLocalDpi xmlns:a14="http://schemas.microsoft.com/office/drawing/2010/main"/>
              </a:ext>
            </a:extLst>
          </a:blip>
          <a:srcRect r="43333"/>
          <a:stretch/>
        </p:blipFill>
        <p:spPr>
          <a:xfrm>
            <a:off x="0" y="0"/>
            <a:ext cx="6477000" cy="6858000"/>
          </a:xfrm>
          <a:prstGeom prst="rect">
            <a:avLst/>
          </a:prstGeom>
          <a:noFill/>
        </p:spPr>
      </p:pic>
      <p:pic>
        <p:nvPicPr>
          <p:cNvPr id="4" name="Picture 3" descr="A red fox with black background  Description automatically generated">
            <a:extLst>
              <a:ext uri="{FF2B5EF4-FFF2-40B4-BE49-F238E27FC236}">
                <a16:creationId xmlns:a16="http://schemas.microsoft.com/office/drawing/2014/main" id="{B2913503-0689-14B8-6453-83B17A5B458A}"/>
              </a:ext>
            </a:extLst>
          </p:cNvPr>
          <p:cNvPicPr>
            <a:picLocks noChangeAspect="1"/>
          </p:cNvPicPr>
          <p:nvPr userDrawn="1"/>
        </p:nvPicPr>
        <p:blipFill>
          <a:blip r:embed="rId4"/>
          <a:stretch>
            <a:fillRect/>
          </a:stretch>
        </p:blipFill>
        <p:spPr>
          <a:xfrm>
            <a:off x="6553200" y="3886200"/>
            <a:ext cx="4714875" cy="2514600"/>
          </a:xfrm>
          <a:prstGeom prst="rect">
            <a:avLst/>
          </a:prstGeom>
        </p:spPr>
      </p:pic>
    </p:spTree>
    <p:extLst>
      <p:ext uri="{BB962C8B-B14F-4D97-AF65-F5344CB8AC3E}">
        <p14:creationId xmlns:p14="http://schemas.microsoft.com/office/powerpoint/2010/main" val="4290187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a:gsLst>
            <a:gs pos="0">
              <a:schemeClr val="accent1"/>
            </a:gs>
            <a:gs pos="91000">
              <a:srgbClr val="411A3D"/>
            </a:gs>
          </a:gsLst>
          <a:lin ang="0" scaled="1"/>
        </a:gradFill>
        <a:effectLst/>
      </p:bgPr>
    </p:bg>
    <p:spTree>
      <p:nvGrpSpPr>
        <p:cNvPr id="1" name=""/>
        <p:cNvGrpSpPr/>
        <p:nvPr/>
      </p:nvGrpSpPr>
      <p:grpSpPr>
        <a:xfrm>
          <a:off x="0" y="0"/>
          <a:ext cx="0" cy="0"/>
          <a:chOff x="0" y="0"/>
          <a:chExt cx="0" cy="0"/>
        </a:xfrm>
      </p:grpSpPr>
      <p:pic>
        <p:nvPicPr>
          <p:cNvPr id="3" name="Picture 2" descr="A white speech bubble with red text  Description automatically generated">
            <a:extLst>
              <a:ext uri="{FF2B5EF4-FFF2-40B4-BE49-F238E27FC236}">
                <a16:creationId xmlns:a16="http://schemas.microsoft.com/office/drawing/2014/main" id="{D4FF84C2-E443-9A69-47DA-F1596B9AE217}"/>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ackgroundRemoval t="0" b="98250" l="1900" r="51000">
                        <a14:foregroundMark x1="4100" y1="9333" x2="26050" y2="80583"/>
                        <a14:foregroundMark x1="26050" y1="80583" x2="34000" y2="88583"/>
                        <a14:foregroundMark x1="34000" y1="88583" x2="38050" y2="49250"/>
                        <a14:foregroundMark x1="38050" y1="49250" x2="29900" y2="29083"/>
                        <a14:foregroundMark x1="29900" y1="29083" x2="17150" y2="10750"/>
                        <a14:foregroundMark x1="17150" y1="10750" x2="13000" y2="9583"/>
                        <a14:foregroundMark x1="4250" y1="8000" x2="19750" y2="16500"/>
                        <a14:foregroundMark x1="32650" y1="8667" x2="28800" y2="4000"/>
                        <a14:foregroundMark x1="28800" y1="4000" x2="0" y2="77833"/>
                        <a14:foregroundMark x1="0" y1="77833" x2="450" y2="92333"/>
                        <a14:foregroundMark x1="450" y1="92333" x2="2500" y2="98667"/>
                        <a14:foregroundMark x1="2500" y1="98667" x2="24250" y2="98250"/>
                        <a14:foregroundMark x1="24250" y1="98250" x2="32000" y2="83083"/>
                        <a14:foregroundMark x1="32000" y1="83083" x2="34300" y2="76083"/>
                        <a14:foregroundMark x1="34300" y1="76083" x2="34300" y2="76083"/>
                        <a14:foregroundMark x1="27800" y1="99917" x2="31981" y2="95988"/>
                        <a14:foregroundMark x1="49061" y1="84123" x2="49750" y2="83917"/>
                        <a14:foregroundMark x1="3800" y1="417" x2="3250" y2="93000"/>
                        <a14:foregroundMark x1="3250" y1="93000" x2="2850" y2="1250"/>
                        <a14:foregroundMark x1="2850" y1="1250" x2="1900" y2="333"/>
                        <a14:backgroundMark x1="19450" y1="9667" x2="19450" y2="9667"/>
                        <a14:backgroundMark x1="32600" y1="3917" x2="41050" y2="19167"/>
                        <a14:backgroundMark x1="41050" y1="19167" x2="45300" y2="37750"/>
                        <a14:backgroundMark x1="45300" y1="37750" x2="47600" y2="73250"/>
                        <a14:backgroundMark x1="47600" y1="73250" x2="50400" y2="80333"/>
                        <a14:backgroundMark x1="50400" y1="80333" x2="52400" y2="66083"/>
                        <a14:backgroundMark x1="52400" y1="66083" x2="41550" y2="3333"/>
                        <a14:backgroundMark x1="49900" y1="78750" x2="52600" y2="86417"/>
                        <a14:backgroundMark x1="52600" y1="86417" x2="51500" y2="79250"/>
                        <a14:backgroundMark x1="51500" y1="79250" x2="49450" y2="77833"/>
                        <a14:backgroundMark x1="49400" y1="85000" x2="39800" y2="85333"/>
                        <a14:backgroundMark x1="39800" y1="85333" x2="32750" y2="97000"/>
                        <a14:backgroundMark x1="32750" y1="97000" x2="40450" y2="98083"/>
                        <a14:backgroundMark x1="40450" y1="98083" x2="49650" y2="86250"/>
                        <a14:backgroundMark x1="30900" y1="1500" x2="37250" y2="8833"/>
                        <a14:backgroundMark x1="37250" y1="8833" x2="37750" y2="1500"/>
                        <a14:backgroundMark x1="37750" y1="1500" x2="37750" y2="1500"/>
                      </a14:backgroundRemoval>
                    </a14:imgEffect>
                  </a14:imgLayer>
                </a14:imgProps>
              </a:ext>
              <a:ext uri="{28A0092B-C50C-407E-A947-70E740481C1C}">
                <a14:useLocalDpi xmlns:a14="http://schemas.microsoft.com/office/drawing/2010/main"/>
              </a:ext>
            </a:extLst>
          </a:blip>
          <a:srcRect r="43333"/>
          <a:stretch/>
        </p:blipFill>
        <p:spPr>
          <a:xfrm>
            <a:off x="0" y="0"/>
            <a:ext cx="6477000" cy="6858000"/>
          </a:xfrm>
          <a:prstGeom prst="rect">
            <a:avLst/>
          </a:prstGeom>
          <a:noFill/>
        </p:spPr>
      </p:pic>
      <p:pic>
        <p:nvPicPr>
          <p:cNvPr id="4" name="Picture 3" descr="A red fox with black background  Description automatically generated">
            <a:extLst>
              <a:ext uri="{FF2B5EF4-FFF2-40B4-BE49-F238E27FC236}">
                <a16:creationId xmlns:a16="http://schemas.microsoft.com/office/drawing/2014/main" id="{B2913503-0689-14B8-6453-83B17A5B458A}"/>
              </a:ext>
            </a:extLst>
          </p:cNvPr>
          <p:cNvPicPr>
            <a:picLocks noChangeAspect="1"/>
          </p:cNvPicPr>
          <p:nvPr userDrawn="1"/>
        </p:nvPicPr>
        <p:blipFill>
          <a:blip r:embed="rId4"/>
          <a:stretch>
            <a:fillRect/>
          </a:stretch>
        </p:blipFill>
        <p:spPr>
          <a:xfrm>
            <a:off x="6553200" y="3886200"/>
            <a:ext cx="4714875" cy="2514600"/>
          </a:xfrm>
          <a:prstGeom prst="rect">
            <a:avLst/>
          </a:prstGeom>
        </p:spPr>
      </p:pic>
      <p:sp>
        <p:nvSpPr>
          <p:cNvPr id="2" name="Oval 1">
            <a:extLst>
              <a:ext uri="{FF2B5EF4-FFF2-40B4-BE49-F238E27FC236}">
                <a16:creationId xmlns:a16="http://schemas.microsoft.com/office/drawing/2014/main" id="{A21B8BCD-5D91-0E4E-6ACE-49729FC2A073}"/>
              </a:ext>
            </a:extLst>
          </p:cNvPr>
          <p:cNvSpPr/>
          <p:nvPr userDrawn="1"/>
        </p:nvSpPr>
        <p:spPr>
          <a:xfrm>
            <a:off x="381000" y="1371600"/>
            <a:ext cx="3886200" cy="41148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3543281-6FD0-F252-CFA4-646EB3ED9D53}"/>
              </a:ext>
            </a:extLst>
          </p:cNvPr>
          <p:cNvSpPr>
            <a:spLocks noGrp="1"/>
          </p:cNvSpPr>
          <p:nvPr>
            <p:ph type="body" sz="quarter" idx="10" hasCustomPrompt="1"/>
          </p:nvPr>
        </p:nvSpPr>
        <p:spPr>
          <a:xfrm>
            <a:off x="533400" y="3048003"/>
            <a:ext cx="3733800" cy="2285997"/>
          </a:xfrm>
        </p:spPr>
        <p:txBody>
          <a:bodyPr/>
          <a:lstStyle>
            <a:lvl1pPr marL="0" indent="0">
              <a:buNone/>
              <a:defRPr/>
            </a:lvl1pPr>
          </a:lstStyle>
          <a:p>
            <a:pPr lvl="0"/>
            <a:r>
              <a:rPr lang="en-US"/>
              <a:t>Add Contact Details Here</a:t>
            </a:r>
          </a:p>
        </p:txBody>
      </p:sp>
      <p:sp>
        <p:nvSpPr>
          <p:cNvPr id="7" name="TextBox 6">
            <a:extLst>
              <a:ext uri="{FF2B5EF4-FFF2-40B4-BE49-F238E27FC236}">
                <a16:creationId xmlns:a16="http://schemas.microsoft.com/office/drawing/2014/main" id="{955C8A10-2D98-D8BA-3D57-BCDD91F076C5}"/>
              </a:ext>
            </a:extLst>
          </p:cNvPr>
          <p:cNvSpPr txBox="1"/>
          <p:nvPr userDrawn="1"/>
        </p:nvSpPr>
        <p:spPr>
          <a:xfrm>
            <a:off x="381000" y="1828800"/>
            <a:ext cx="4038600" cy="861774"/>
          </a:xfrm>
          <a:prstGeom prst="rect">
            <a:avLst/>
          </a:prstGeom>
          <a:noFill/>
        </p:spPr>
        <p:txBody>
          <a:bodyPr wrap="square" rtlCol="0">
            <a:spAutoFit/>
          </a:bodyPr>
          <a:lstStyle/>
          <a:p>
            <a:r>
              <a:rPr lang="en-US" sz="5000" b="1">
                <a:solidFill>
                  <a:schemeClr val="accent1"/>
                </a:solidFill>
              </a:rPr>
              <a:t>Questions?</a:t>
            </a:r>
          </a:p>
        </p:txBody>
      </p:sp>
      <p:cxnSp>
        <p:nvCxnSpPr>
          <p:cNvPr id="8" name="Straight Connector 7">
            <a:extLst>
              <a:ext uri="{FF2B5EF4-FFF2-40B4-BE49-F238E27FC236}">
                <a16:creationId xmlns:a16="http://schemas.microsoft.com/office/drawing/2014/main" id="{74C67A48-0264-2752-D54F-F82706A98A6E}"/>
              </a:ext>
            </a:extLst>
          </p:cNvPr>
          <p:cNvCxnSpPr/>
          <p:nvPr userDrawn="1"/>
        </p:nvCxnSpPr>
        <p:spPr>
          <a:xfrm>
            <a:off x="381000" y="2743200"/>
            <a:ext cx="3505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28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Sub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698277-CE1E-406B-DC29-549C891ABF1C}"/>
              </a:ext>
            </a:extLst>
          </p:cNvPr>
          <p:cNvSpPr/>
          <p:nvPr userDrawn="1"/>
        </p:nvSpPr>
        <p:spPr>
          <a:xfrm>
            <a:off x="0" y="0"/>
            <a:ext cx="8153400" cy="6858000"/>
          </a:xfrm>
          <a:prstGeom prst="rect">
            <a:avLst/>
          </a:prstGeom>
          <a:gradFill>
            <a:gsLst>
              <a:gs pos="0">
                <a:schemeClr val="accent1"/>
              </a:gs>
              <a:gs pos="100000">
                <a:srgbClr val="411A3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7692571" cy="914400"/>
          </a:xfrm>
        </p:spPr>
        <p:txBody>
          <a:bodyPr/>
          <a:lstStyle>
            <a:lvl1pPr>
              <a:defRPr>
                <a:solidFill>
                  <a:schemeClr val="bg1"/>
                </a:solidFill>
              </a:defRPr>
            </a:lvl1pPr>
          </a:lstStyle>
          <a:p>
            <a:r>
              <a:rPr lang="en-US"/>
              <a:t>Click to edit Master title style</a:t>
            </a:r>
          </a:p>
        </p:txBody>
      </p:sp>
      <p:pic>
        <p:nvPicPr>
          <p:cNvPr id="9" name="Picture 8" descr="A black and white sign with white text  Description automatically generated">
            <a:extLst>
              <a:ext uri="{FF2B5EF4-FFF2-40B4-BE49-F238E27FC236}">
                <a16:creationId xmlns:a16="http://schemas.microsoft.com/office/drawing/2014/main" id="{94F7B845-55CF-0F00-AC8E-94B7E18013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
        <p:nvSpPr>
          <p:cNvPr id="5" name="Picture Placeholder 4">
            <a:extLst>
              <a:ext uri="{FF2B5EF4-FFF2-40B4-BE49-F238E27FC236}">
                <a16:creationId xmlns:a16="http://schemas.microsoft.com/office/drawing/2014/main" id="{036C4BE5-409F-C466-D606-942DFBF06977}"/>
              </a:ext>
            </a:extLst>
          </p:cNvPr>
          <p:cNvSpPr>
            <a:spLocks noGrp="1"/>
          </p:cNvSpPr>
          <p:nvPr>
            <p:ph type="pic" sz="quarter" idx="10" hasCustomPrompt="1"/>
          </p:nvPr>
        </p:nvSpPr>
        <p:spPr>
          <a:xfrm>
            <a:off x="8153400" y="0"/>
            <a:ext cx="4038600" cy="6858000"/>
          </a:xfrm>
          <a:solidFill>
            <a:schemeClr val="accent2">
              <a:lumMod val="60000"/>
              <a:lumOff val="40000"/>
            </a:schemeClr>
          </a:solidFill>
        </p:spPr>
        <p:txBody>
          <a:bodyPr anchor="ctr"/>
          <a:lstStyle>
            <a:lvl1pPr algn="ctr">
              <a:defRPr/>
            </a:lvl1pPr>
          </a:lstStyle>
          <a:p>
            <a:r>
              <a:rPr lang="en-US"/>
              <a:t>Insert custom photo here</a:t>
            </a:r>
          </a:p>
        </p:txBody>
      </p:sp>
    </p:spTree>
    <p:extLst>
      <p:ext uri="{BB962C8B-B14F-4D97-AF65-F5344CB8AC3E}">
        <p14:creationId xmlns:p14="http://schemas.microsoft.com/office/powerpoint/2010/main" val="3117193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ub Slide 2">
    <p:spTree>
      <p:nvGrpSpPr>
        <p:cNvPr id="1" name=""/>
        <p:cNvGrpSpPr/>
        <p:nvPr/>
      </p:nvGrpSpPr>
      <p:grpSpPr>
        <a:xfrm>
          <a:off x="0" y="0"/>
          <a:ext cx="0" cy="0"/>
          <a:chOff x="0" y="0"/>
          <a:chExt cx="0" cy="0"/>
        </a:xfrm>
      </p:grpSpPr>
      <p:pic>
        <p:nvPicPr>
          <p:cNvPr id="6" name="Picture 5" descr="People walking up a staircase  Description automatically generated">
            <a:extLst>
              <a:ext uri="{FF2B5EF4-FFF2-40B4-BE49-F238E27FC236}">
                <a16:creationId xmlns:a16="http://schemas.microsoft.com/office/drawing/2014/main" id="{1BACAF22-B785-957D-7375-7A2950E69C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8792" cy="6858000"/>
          </a:xfrm>
          <a:prstGeom prst="rect">
            <a:avLst/>
          </a:prstGeom>
        </p:spPr>
      </p:pic>
      <p:sp>
        <p:nvSpPr>
          <p:cNvPr id="8" name="Rectangle 7">
            <a:extLst>
              <a:ext uri="{FF2B5EF4-FFF2-40B4-BE49-F238E27FC236}">
                <a16:creationId xmlns:a16="http://schemas.microsoft.com/office/drawing/2014/main" id="{BEE0DA1D-DE95-FFD4-9126-AE663FBF05E5}"/>
              </a:ext>
            </a:extLst>
          </p:cNvPr>
          <p:cNvSpPr/>
          <p:nvPr userDrawn="1"/>
        </p:nvSpPr>
        <p:spPr>
          <a:xfrm>
            <a:off x="0" y="0"/>
            <a:ext cx="8153400" cy="6858000"/>
          </a:xfrm>
          <a:prstGeom prst="rect">
            <a:avLst/>
          </a:prstGeom>
          <a:gradFill flip="none" rotWithShape="1">
            <a:gsLst>
              <a:gs pos="0">
                <a:schemeClr val="accent1">
                  <a:alpha val="50000"/>
                  <a:lumMod val="100000"/>
                </a:schemeClr>
              </a:gs>
              <a:gs pos="100000">
                <a:schemeClr val="accent5"/>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9" name="Picture 8" descr="A black and white sign with white text  Description automatically generated">
            <a:extLst>
              <a:ext uri="{FF2B5EF4-FFF2-40B4-BE49-F238E27FC236}">
                <a16:creationId xmlns:a16="http://schemas.microsoft.com/office/drawing/2014/main" id="{94F7B845-55CF-0F00-AC8E-94B7E18013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3739371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Sub Slide 2">
    <p:spTree>
      <p:nvGrpSpPr>
        <p:cNvPr id="1" name=""/>
        <p:cNvGrpSpPr/>
        <p:nvPr/>
      </p:nvGrpSpPr>
      <p:grpSpPr>
        <a:xfrm>
          <a:off x="0" y="0"/>
          <a:ext cx="0" cy="0"/>
          <a:chOff x="0" y="0"/>
          <a:chExt cx="0" cy="0"/>
        </a:xfrm>
      </p:grpSpPr>
      <p:pic>
        <p:nvPicPr>
          <p:cNvPr id="4" name="Picture 3" descr="A room with a desk and chairs  Description automatically generated">
            <a:extLst>
              <a:ext uri="{FF2B5EF4-FFF2-40B4-BE49-F238E27FC236}">
                <a16:creationId xmlns:a16="http://schemas.microsoft.com/office/drawing/2014/main" id="{DC990733-41FA-33D6-FED8-832BA2894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BEE0DA1D-DE95-FFD4-9126-AE663FBF05E5}"/>
              </a:ext>
            </a:extLst>
          </p:cNvPr>
          <p:cNvSpPr/>
          <p:nvPr userDrawn="1"/>
        </p:nvSpPr>
        <p:spPr>
          <a:xfrm>
            <a:off x="0" y="0"/>
            <a:ext cx="8153400" cy="6858000"/>
          </a:xfrm>
          <a:prstGeom prst="rect">
            <a:avLst/>
          </a:prstGeom>
          <a:gradFill flip="none" rotWithShape="1">
            <a:gsLst>
              <a:gs pos="0">
                <a:schemeClr val="accent1">
                  <a:alpha val="50000"/>
                  <a:lumMod val="100000"/>
                </a:schemeClr>
              </a:gs>
              <a:gs pos="100000">
                <a:schemeClr val="accent5"/>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9" name="Picture 8" descr="A black and white sign with white text  Description automatically generated">
            <a:extLst>
              <a:ext uri="{FF2B5EF4-FFF2-40B4-BE49-F238E27FC236}">
                <a16:creationId xmlns:a16="http://schemas.microsoft.com/office/drawing/2014/main" id="{94F7B845-55CF-0F00-AC8E-94B7E18013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1156584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Sub Slide 2">
    <p:spTree>
      <p:nvGrpSpPr>
        <p:cNvPr id="1" name=""/>
        <p:cNvGrpSpPr/>
        <p:nvPr/>
      </p:nvGrpSpPr>
      <p:grpSpPr>
        <a:xfrm>
          <a:off x="0" y="0"/>
          <a:ext cx="0" cy="0"/>
          <a:chOff x="0" y="0"/>
          <a:chExt cx="0" cy="0"/>
        </a:xfrm>
      </p:grpSpPr>
      <p:pic>
        <p:nvPicPr>
          <p:cNvPr id="5" name="Picture 4" descr="A low angle view of a building  Description automatically generated">
            <a:extLst>
              <a:ext uri="{FF2B5EF4-FFF2-40B4-BE49-F238E27FC236}">
                <a16:creationId xmlns:a16="http://schemas.microsoft.com/office/drawing/2014/main" id="{CDEA08FC-4FC8-A237-D21E-B93CE72AF3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BEE0DA1D-DE95-FFD4-9126-AE663FBF05E5}"/>
              </a:ext>
            </a:extLst>
          </p:cNvPr>
          <p:cNvSpPr/>
          <p:nvPr userDrawn="1"/>
        </p:nvSpPr>
        <p:spPr>
          <a:xfrm>
            <a:off x="0" y="0"/>
            <a:ext cx="8153400" cy="6858000"/>
          </a:xfrm>
          <a:prstGeom prst="rect">
            <a:avLst/>
          </a:prstGeom>
          <a:gradFill flip="none" rotWithShape="1">
            <a:gsLst>
              <a:gs pos="0">
                <a:schemeClr val="accent1">
                  <a:alpha val="50000"/>
                  <a:lumMod val="100000"/>
                </a:schemeClr>
              </a:gs>
              <a:gs pos="100000">
                <a:schemeClr val="accent5"/>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9" name="Picture 8" descr="A black and white sign with white text  Description automatically generated">
            <a:extLst>
              <a:ext uri="{FF2B5EF4-FFF2-40B4-BE49-F238E27FC236}">
                <a16:creationId xmlns:a16="http://schemas.microsoft.com/office/drawing/2014/main" id="{94F7B845-55CF-0F00-AC8E-94B7E18013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130424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FS Title Slide Group Specif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7FCBEA82-0353-2F81-D4A3-6ED5833BE146}"/>
              </a:ext>
            </a:extLst>
          </p:cNvPr>
          <p:cNvSpPr/>
          <p:nvPr userDrawn="1"/>
        </p:nvSpPr>
        <p:spPr>
          <a:xfrm>
            <a:off x="0" y="0"/>
            <a:ext cx="7315200" cy="6858000"/>
          </a:xfrm>
          <a:prstGeom prst="rect">
            <a:avLst/>
          </a:prstGeom>
          <a:gradFill>
            <a:gsLst>
              <a:gs pos="0">
                <a:schemeClr val="accent1"/>
              </a:gs>
              <a:gs pos="100000">
                <a:srgbClr val="411A3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sign with white text  Description automatically generated">
            <a:extLst>
              <a:ext uri="{FF2B5EF4-FFF2-40B4-BE49-F238E27FC236}">
                <a16:creationId xmlns:a16="http://schemas.microsoft.com/office/drawing/2014/main" id="{4DC2F369-9FC6-DB96-4FB9-29319F661D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
        <p:nvSpPr>
          <p:cNvPr id="13" name="Picture Placeholder 12">
            <a:extLst>
              <a:ext uri="{FF2B5EF4-FFF2-40B4-BE49-F238E27FC236}">
                <a16:creationId xmlns:a16="http://schemas.microsoft.com/office/drawing/2014/main" id="{23513DC1-C0BC-C628-13C4-89ACFB23C0C0}"/>
              </a:ext>
            </a:extLst>
          </p:cNvPr>
          <p:cNvSpPr>
            <a:spLocks noGrp="1"/>
          </p:cNvSpPr>
          <p:nvPr>
            <p:ph type="pic" sz="quarter" idx="10" hasCustomPrompt="1"/>
          </p:nvPr>
        </p:nvSpPr>
        <p:spPr>
          <a:xfrm>
            <a:off x="8763000" y="368302"/>
            <a:ext cx="2968752" cy="850897"/>
          </a:xfrm>
          <a:prstGeom prst="rect">
            <a:avLst/>
          </a:prstGeom>
        </p:spPr>
        <p:txBody>
          <a:bodyPr/>
          <a:lstStyle>
            <a:lvl1pPr marL="0" indent="0">
              <a:buNone/>
              <a:defRPr/>
            </a:lvl1pPr>
          </a:lstStyle>
          <a:p>
            <a:r>
              <a:rPr lang="en-US"/>
              <a:t>Add logo</a:t>
            </a:r>
          </a:p>
        </p:txBody>
      </p:sp>
      <p:sp>
        <p:nvSpPr>
          <p:cNvPr id="5" name="Picture Placeholder 4">
            <a:extLst>
              <a:ext uri="{FF2B5EF4-FFF2-40B4-BE49-F238E27FC236}">
                <a16:creationId xmlns:a16="http://schemas.microsoft.com/office/drawing/2014/main" id="{5CB7D847-DFCF-E4C9-A231-4AD5BAFBA7C7}"/>
              </a:ext>
            </a:extLst>
          </p:cNvPr>
          <p:cNvSpPr>
            <a:spLocks noGrp="1"/>
          </p:cNvSpPr>
          <p:nvPr>
            <p:ph type="pic" sz="quarter" idx="11" hasCustomPrompt="1"/>
          </p:nvPr>
        </p:nvSpPr>
        <p:spPr>
          <a:xfrm>
            <a:off x="4572127" y="0"/>
            <a:ext cx="7616825" cy="6858000"/>
          </a:xfrm>
          <a:solidFill>
            <a:schemeClr val="bg1">
              <a:lumMod val="65000"/>
            </a:schemeClr>
          </a:solidFill>
        </p:spPr>
        <p:txBody>
          <a:bodyPr anchor="ctr"/>
          <a:lstStyle>
            <a:lvl1pPr marL="0" indent="0" algn="ctr">
              <a:buNone/>
              <a:defRPr/>
            </a:lvl1pPr>
          </a:lstStyle>
          <a:p>
            <a:r>
              <a:rPr lang="en-US" dirty="0"/>
              <a:t>INSERT YOUR GROUP PHOTO HERE</a:t>
            </a:r>
            <a:br>
              <a:rPr lang="en-US" dirty="0"/>
            </a:br>
            <a:r>
              <a:rPr lang="en-US" dirty="0"/>
              <a:t>(Click here at access the images and </a:t>
            </a:r>
            <a:br>
              <a:rPr lang="en-US" dirty="0"/>
            </a:br>
            <a:r>
              <a:rPr lang="en-US" dirty="0"/>
              <a:t>then select the _</a:t>
            </a:r>
            <a:r>
              <a:rPr lang="en-US" dirty="0" err="1"/>
              <a:t>afs_service_images</a:t>
            </a:r>
            <a:r>
              <a:rPr lang="en-US" dirty="0"/>
              <a:t> folder)</a:t>
            </a:r>
          </a:p>
        </p:txBody>
      </p:sp>
    </p:spTree>
    <p:extLst>
      <p:ext uri="{BB962C8B-B14F-4D97-AF65-F5344CB8AC3E}">
        <p14:creationId xmlns:p14="http://schemas.microsoft.com/office/powerpoint/2010/main" val="3257776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7_Sub Slide 2">
    <p:spTree>
      <p:nvGrpSpPr>
        <p:cNvPr id="1" name=""/>
        <p:cNvGrpSpPr/>
        <p:nvPr/>
      </p:nvGrpSpPr>
      <p:grpSpPr>
        <a:xfrm>
          <a:off x="0" y="0"/>
          <a:ext cx="0" cy="0"/>
          <a:chOff x="0" y="0"/>
          <a:chExt cx="0" cy="0"/>
        </a:xfrm>
      </p:grpSpPr>
      <p:pic>
        <p:nvPicPr>
          <p:cNvPr id="4" name="Picture 3" descr="A wall of images of various types of televisions  Description automatically generated with medium confidence">
            <a:extLst>
              <a:ext uri="{FF2B5EF4-FFF2-40B4-BE49-F238E27FC236}">
                <a16:creationId xmlns:a16="http://schemas.microsoft.com/office/drawing/2014/main" id="{E4E977E0-499E-5A9D-549E-D20888CE48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91"/>
            <a:ext cx="12192000" cy="6858991"/>
          </a:xfrm>
          <a:prstGeom prst="rect">
            <a:avLst/>
          </a:prstGeom>
        </p:spPr>
      </p:pic>
      <p:sp>
        <p:nvSpPr>
          <p:cNvPr id="8" name="Rectangle 7">
            <a:extLst>
              <a:ext uri="{FF2B5EF4-FFF2-40B4-BE49-F238E27FC236}">
                <a16:creationId xmlns:a16="http://schemas.microsoft.com/office/drawing/2014/main" id="{BEE0DA1D-DE95-FFD4-9126-AE663FBF05E5}"/>
              </a:ext>
            </a:extLst>
          </p:cNvPr>
          <p:cNvSpPr/>
          <p:nvPr userDrawn="1"/>
        </p:nvSpPr>
        <p:spPr>
          <a:xfrm>
            <a:off x="0" y="0"/>
            <a:ext cx="8153400" cy="6858000"/>
          </a:xfrm>
          <a:prstGeom prst="rect">
            <a:avLst/>
          </a:prstGeom>
          <a:gradFill flip="none" rotWithShape="1">
            <a:gsLst>
              <a:gs pos="0">
                <a:schemeClr val="accent1">
                  <a:alpha val="50000"/>
                  <a:lumMod val="100000"/>
                </a:schemeClr>
              </a:gs>
              <a:gs pos="100000">
                <a:schemeClr val="accent5"/>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9" name="Picture 8" descr="A black and white sign with white text  Description automatically generated">
            <a:extLst>
              <a:ext uri="{FF2B5EF4-FFF2-40B4-BE49-F238E27FC236}">
                <a16:creationId xmlns:a16="http://schemas.microsoft.com/office/drawing/2014/main" id="{94F7B845-55CF-0F00-AC8E-94B7E18013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1009888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ub Slide 2">
    <p:spTree>
      <p:nvGrpSpPr>
        <p:cNvPr id="1" name=""/>
        <p:cNvGrpSpPr/>
        <p:nvPr/>
      </p:nvGrpSpPr>
      <p:grpSpPr>
        <a:xfrm>
          <a:off x="0" y="0"/>
          <a:ext cx="0" cy="0"/>
          <a:chOff x="0" y="0"/>
          <a:chExt cx="0" cy="0"/>
        </a:xfrm>
      </p:grpSpPr>
      <p:pic>
        <p:nvPicPr>
          <p:cNvPr id="5" name="Picture 4" descr="A colorful triangle pattern  Description automatically generated with medium confidence">
            <a:extLst>
              <a:ext uri="{FF2B5EF4-FFF2-40B4-BE49-F238E27FC236}">
                <a16:creationId xmlns:a16="http://schemas.microsoft.com/office/drawing/2014/main" id="{39E95758-F0E5-2C21-A2CD-7DBDBE2671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7400" cy="6858000"/>
          </a:xfrm>
          <a:prstGeom prst="rect">
            <a:avLst/>
          </a:prstGeom>
        </p:spPr>
      </p:pic>
      <p:sp>
        <p:nvSpPr>
          <p:cNvPr id="4" name="Rectangle 3">
            <a:extLst>
              <a:ext uri="{FF2B5EF4-FFF2-40B4-BE49-F238E27FC236}">
                <a16:creationId xmlns:a16="http://schemas.microsoft.com/office/drawing/2014/main" id="{7FCBEA82-0353-2F81-D4A3-6ED5833BE146}"/>
              </a:ext>
            </a:extLst>
          </p:cNvPr>
          <p:cNvSpPr/>
          <p:nvPr userDrawn="1"/>
        </p:nvSpPr>
        <p:spPr>
          <a:xfrm>
            <a:off x="2396" y="0"/>
            <a:ext cx="8153400" cy="6858000"/>
          </a:xfrm>
          <a:prstGeom prst="rect">
            <a:avLst/>
          </a:prstGeom>
          <a:gradFill>
            <a:gsLst>
              <a:gs pos="0">
                <a:schemeClr val="accent1">
                  <a:alpha val="50000"/>
                </a:schemeClr>
              </a:gs>
              <a:gs pos="100000">
                <a:srgbClr val="411A3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7" name="Picture 6" descr="A black and white sign with white text  Description automatically generated">
            <a:extLst>
              <a:ext uri="{FF2B5EF4-FFF2-40B4-BE49-F238E27FC236}">
                <a16:creationId xmlns:a16="http://schemas.microsoft.com/office/drawing/2014/main" id="{4DC2F369-9FC6-DB96-4FB9-29319F661D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51446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_Sub Slid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653A68-3065-A64F-216C-183912428008}"/>
              </a:ext>
            </a:extLst>
          </p:cNvPr>
          <p:cNvSpPr>
            <a:spLocks noGrp="1"/>
          </p:cNvSpPr>
          <p:nvPr>
            <p:ph type="pic" sz="quarter" idx="10" hasCustomPrompt="1"/>
          </p:nvPr>
        </p:nvSpPr>
        <p:spPr>
          <a:xfrm>
            <a:off x="0" y="0"/>
            <a:ext cx="12192000" cy="6858000"/>
          </a:xfrm>
          <a:solidFill>
            <a:schemeClr val="accent2">
              <a:lumMod val="60000"/>
              <a:lumOff val="40000"/>
            </a:schemeClr>
          </a:solidFill>
        </p:spPr>
        <p:txBody>
          <a:bodyPr anchor="ctr"/>
          <a:lstStyle>
            <a:lvl1pPr algn="r">
              <a:tabLst/>
              <a:defRPr/>
            </a:lvl1pPr>
          </a:lstStyle>
          <a:p>
            <a:r>
              <a:rPr lang="en-US"/>
              <a:t>Insert custom photo here</a:t>
            </a:r>
          </a:p>
        </p:txBody>
      </p:sp>
      <p:sp>
        <p:nvSpPr>
          <p:cNvPr id="4" name="Rectangle 3">
            <a:extLst>
              <a:ext uri="{FF2B5EF4-FFF2-40B4-BE49-F238E27FC236}">
                <a16:creationId xmlns:a16="http://schemas.microsoft.com/office/drawing/2014/main" id="{7FCBEA82-0353-2F81-D4A3-6ED5833BE146}"/>
              </a:ext>
            </a:extLst>
          </p:cNvPr>
          <p:cNvSpPr/>
          <p:nvPr userDrawn="1"/>
        </p:nvSpPr>
        <p:spPr>
          <a:xfrm>
            <a:off x="2396" y="0"/>
            <a:ext cx="8153400" cy="6858000"/>
          </a:xfrm>
          <a:prstGeom prst="rect">
            <a:avLst/>
          </a:prstGeom>
          <a:gradFill>
            <a:gsLst>
              <a:gs pos="0">
                <a:schemeClr val="accent1">
                  <a:alpha val="50000"/>
                </a:schemeClr>
              </a:gs>
              <a:gs pos="100000">
                <a:srgbClr val="411A3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7" name="Picture 6" descr="A black and white sign with white text  Description automatically generated">
            <a:extLst>
              <a:ext uri="{FF2B5EF4-FFF2-40B4-BE49-F238E27FC236}">
                <a16:creationId xmlns:a16="http://schemas.microsoft.com/office/drawing/2014/main" id="{4DC2F369-9FC6-DB96-4FB9-29319F661D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3957661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ub Slide 2">
    <p:spTree>
      <p:nvGrpSpPr>
        <p:cNvPr id="1" name=""/>
        <p:cNvGrpSpPr/>
        <p:nvPr/>
      </p:nvGrpSpPr>
      <p:grpSpPr>
        <a:xfrm>
          <a:off x="0" y="0"/>
          <a:ext cx="0" cy="0"/>
          <a:chOff x="0" y="0"/>
          <a:chExt cx="0" cy="0"/>
        </a:xfrm>
      </p:grpSpPr>
      <p:pic>
        <p:nvPicPr>
          <p:cNvPr id="4" name="Picture 3" descr="A close up of a flower  Description automatically generated">
            <a:extLst>
              <a:ext uri="{FF2B5EF4-FFF2-40B4-BE49-F238E27FC236}">
                <a16:creationId xmlns:a16="http://schemas.microsoft.com/office/drawing/2014/main" id="{5606CE63-CBFA-58BA-D219-C67F5B2849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BEE0DA1D-DE95-FFD4-9126-AE663FBF05E5}"/>
              </a:ext>
            </a:extLst>
          </p:cNvPr>
          <p:cNvSpPr/>
          <p:nvPr userDrawn="1"/>
        </p:nvSpPr>
        <p:spPr>
          <a:xfrm>
            <a:off x="0" y="0"/>
            <a:ext cx="8153400" cy="6858000"/>
          </a:xfrm>
          <a:prstGeom prst="rect">
            <a:avLst/>
          </a:prstGeom>
          <a:gradFill flip="none" rotWithShape="1">
            <a:gsLst>
              <a:gs pos="0">
                <a:schemeClr val="accent1">
                  <a:alpha val="50000"/>
                  <a:lumMod val="100000"/>
                </a:schemeClr>
              </a:gs>
              <a:gs pos="100000">
                <a:schemeClr val="accent5"/>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9" name="Picture 8" descr="A black and white sign with white text  Description automatically generated">
            <a:extLst>
              <a:ext uri="{FF2B5EF4-FFF2-40B4-BE49-F238E27FC236}">
                <a16:creationId xmlns:a16="http://schemas.microsoft.com/office/drawing/2014/main" id="{94F7B845-55CF-0F00-AC8E-94B7E18013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1999493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ub Slide 1">
    <p:spTree>
      <p:nvGrpSpPr>
        <p:cNvPr id="1" name=""/>
        <p:cNvGrpSpPr/>
        <p:nvPr/>
      </p:nvGrpSpPr>
      <p:grpSpPr>
        <a:xfrm>
          <a:off x="0" y="0"/>
          <a:ext cx="0" cy="0"/>
          <a:chOff x="0" y="0"/>
          <a:chExt cx="0" cy="0"/>
        </a:xfrm>
      </p:grpSpPr>
      <p:pic>
        <p:nvPicPr>
          <p:cNvPr id="5" name="Picture 4" descr="A group of umbrellas in the sky  Description automatically generated">
            <a:extLst>
              <a:ext uri="{FF2B5EF4-FFF2-40B4-BE49-F238E27FC236}">
                <a16:creationId xmlns:a16="http://schemas.microsoft.com/office/drawing/2014/main" id="{F9B15C0F-1676-EE4F-F15E-78933499F0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0"/>
          <a:stretch/>
        </p:blipFill>
        <p:spPr>
          <a:xfrm>
            <a:off x="7257" y="0"/>
            <a:ext cx="12184743" cy="6858000"/>
          </a:xfrm>
          <a:prstGeom prst="rect">
            <a:avLst/>
          </a:prstGeom>
        </p:spPr>
      </p:pic>
      <p:sp>
        <p:nvSpPr>
          <p:cNvPr id="4" name="Rectangle 3">
            <a:extLst>
              <a:ext uri="{FF2B5EF4-FFF2-40B4-BE49-F238E27FC236}">
                <a16:creationId xmlns:a16="http://schemas.microsoft.com/office/drawing/2014/main" id="{7FCBEA82-0353-2F81-D4A3-6ED5833BE146}"/>
              </a:ext>
            </a:extLst>
          </p:cNvPr>
          <p:cNvSpPr/>
          <p:nvPr userDrawn="1"/>
        </p:nvSpPr>
        <p:spPr>
          <a:xfrm>
            <a:off x="0" y="0"/>
            <a:ext cx="8153400" cy="6858000"/>
          </a:xfrm>
          <a:prstGeom prst="rect">
            <a:avLst/>
          </a:prstGeom>
          <a:gradFill>
            <a:gsLst>
              <a:gs pos="0">
                <a:schemeClr val="accent1">
                  <a:alpha val="50000"/>
                </a:schemeClr>
              </a:gs>
              <a:gs pos="100000">
                <a:srgbClr val="411A3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7" name="Picture 6" descr="A black and white sign with white text  Description automatically generated">
            <a:extLst>
              <a:ext uri="{FF2B5EF4-FFF2-40B4-BE49-F238E27FC236}">
                <a16:creationId xmlns:a16="http://schemas.microsoft.com/office/drawing/2014/main" id="{4DC2F369-9FC6-DB96-4FB9-29319F661D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704948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ub Slide 3">
    <p:spTree>
      <p:nvGrpSpPr>
        <p:cNvPr id="1" name=""/>
        <p:cNvGrpSpPr/>
        <p:nvPr/>
      </p:nvGrpSpPr>
      <p:grpSpPr>
        <a:xfrm>
          <a:off x="0" y="0"/>
          <a:ext cx="0" cy="0"/>
          <a:chOff x="0" y="0"/>
          <a:chExt cx="0" cy="0"/>
        </a:xfrm>
      </p:grpSpPr>
      <p:pic>
        <p:nvPicPr>
          <p:cNvPr id="6" name="Picture 5" descr="A colorful lights in a tunnel  Description automatically generated">
            <a:extLst>
              <a:ext uri="{FF2B5EF4-FFF2-40B4-BE49-F238E27FC236}">
                <a16:creationId xmlns:a16="http://schemas.microsoft.com/office/drawing/2014/main" id="{F974CB07-9331-E042-8073-7C4589929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0" y="0"/>
            <a:ext cx="12190240" cy="6858000"/>
          </a:xfrm>
          <a:prstGeom prst="rect">
            <a:avLst/>
          </a:prstGeom>
        </p:spPr>
      </p:pic>
      <p:sp>
        <p:nvSpPr>
          <p:cNvPr id="4" name="Rectangle 3">
            <a:extLst>
              <a:ext uri="{FF2B5EF4-FFF2-40B4-BE49-F238E27FC236}">
                <a16:creationId xmlns:a16="http://schemas.microsoft.com/office/drawing/2014/main" id="{7FCBEA82-0353-2F81-D4A3-6ED5833BE146}"/>
              </a:ext>
            </a:extLst>
          </p:cNvPr>
          <p:cNvSpPr/>
          <p:nvPr userDrawn="1"/>
        </p:nvSpPr>
        <p:spPr>
          <a:xfrm>
            <a:off x="0" y="0"/>
            <a:ext cx="8153400" cy="6858000"/>
          </a:xfrm>
          <a:prstGeom prst="rect">
            <a:avLst/>
          </a:prstGeom>
          <a:gradFill>
            <a:gsLst>
              <a:gs pos="0">
                <a:schemeClr val="accent1">
                  <a:alpha val="50000"/>
                </a:schemeClr>
              </a:gs>
              <a:gs pos="100000">
                <a:srgbClr val="411A3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7" name="Picture 6" descr="A black and white sign with white text  Description automatically generated">
            <a:extLst>
              <a:ext uri="{FF2B5EF4-FFF2-40B4-BE49-F238E27FC236}">
                <a16:creationId xmlns:a16="http://schemas.microsoft.com/office/drawing/2014/main" id="{4DC2F369-9FC6-DB96-4FB9-29319F661D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2958068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ub Slide 4">
    <p:spTree>
      <p:nvGrpSpPr>
        <p:cNvPr id="1" name=""/>
        <p:cNvGrpSpPr/>
        <p:nvPr/>
      </p:nvGrpSpPr>
      <p:grpSpPr>
        <a:xfrm>
          <a:off x="0" y="0"/>
          <a:ext cx="0" cy="0"/>
          <a:chOff x="0" y="0"/>
          <a:chExt cx="0" cy="0"/>
        </a:xfrm>
      </p:grpSpPr>
      <p:pic>
        <p:nvPicPr>
          <p:cNvPr id="6" name="Picture 5" descr="A road with lights on it  Description automatically generated">
            <a:extLst>
              <a:ext uri="{FF2B5EF4-FFF2-40B4-BE49-F238E27FC236}">
                <a16:creationId xmlns:a16="http://schemas.microsoft.com/office/drawing/2014/main" id="{CA7A36DD-8CE3-5B21-5457-DD75F42D73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148"/>
            <a:ext cx="12192000" cy="6881147"/>
          </a:xfrm>
          <a:prstGeom prst="rect">
            <a:avLst/>
          </a:prstGeom>
        </p:spPr>
      </p:pic>
      <p:sp>
        <p:nvSpPr>
          <p:cNvPr id="4" name="Rectangle 3">
            <a:extLst>
              <a:ext uri="{FF2B5EF4-FFF2-40B4-BE49-F238E27FC236}">
                <a16:creationId xmlns:a16="http://schemas.microsoft.com/office/drawing/2014/main" id="{7FCBEA82-0353-2F81-D4A3-6ED5833BE146}"/>
              </a:ext>
            </a:extLst>
          </p:cNvPr>
          <p:cNvSpPr/>
          <p:nvPr userDrawn="1"/>
        </p:nvSpPr>
        <p:spPr>
          <a:xfrm>
            <a:off x="0" y="-23148"/>
            <a:ext cx="8153400" cy="6881148"/>
          </a:xfrm>
          <a:prstGeom prst="rect">
            <a:avLst/>
          </a:prstGeom>
          <a:gradFill>
            <a:gsLst>
              <a:gs pos="0">
                <a:schemeClr val="accent1">
                  <a:alpha val="50000"/>
                </a:schemeClr>
              </a:gs>
              <a:gs pos="100000">
                <a:srgbClr val="411A3D"/>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71AEC-649C-AA62-8B12-D4EE3523E45E}"/>
              </a:ext>
            </a:extLst>
          </p:cNvPr>
          <p:cNvSpPr>
            <a:spLocks noGrp="1"/>
          </p:cNvSpPr>
          <p:nvPr>
            <p:ph type="title"/>
          </p:nvPr>
        </p:nvSpPr>
        <p:spPr>
          <a:xfrm>
            <a:off x="460829" y="3162299"/>
            <a:ext cx="11274552" cy="914400"/>
          </a:xfrm>
        </p:spPr>
        <p:txBody>
          <a:bodyPr/>
          <a:lstStyle>
            <a:lvl1pPr>
              <a:defRPr>
                <a:solidFill>
                  <a:schemeClr val="bg1"/>
                </a:solidFill>
              </a:defRPr>
            </a:lvl1pPr>
          </a:lstStyle>
          <a:p>
            <a:r>
              <a:rPr lang="en-US"/>
              <a:t>Click to edit Master title style</a:t>
            </a:r>
          </a:p>
        </p:txBody>
      </p:sp>
      <p:pic>
        <p:nvPicPr>
          <p:cNvPr id="7" name="Picture 6" descr="A black and white sign with white text  Description automatically generated">
            <a:extLst>
              <a:ext uri="{FF2B5EF4-FFF2-40B4-BE49-F238E27FC236}">
                <a16:creationId xmlns:a16="http://schemas.microsoft.com/office/drawing/2014/main" id="{4DC2F369-9FC6-DB96-4FB9-29319F661D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829" y="381000"/>
            <a:ext cx="2450042" cy="762000"/>
          </a:xfrm>
          <a:prstGeom prst="rect">
            <a:avLst/>
          </a:prstGeom>
        </p:spPr>
      </p:pic>
    </p:spTree>
    <p:extLst>
      <p:ext uri="{BB962C8B-B14F-4D97-AF65-F5344CB8AC3E}">
        <p14:creationId xmlns:p14="http://schemas.microsoft.com/office/powerpoint/2010/main" val="372082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DB2D-540A-1BB2-2514-DD746D504F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7029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metimes a List is Be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C83C-7488-49C5-82F9-8BCDAC1B1E42}"/>
              </a:ext>
            </a:extLst>
          </p:cNvPr>
          <p:cNvSpPr>
            <a:spLocks noGrp="1"/>
          </p:cNvSpPr>
          <p:nvPr>
            <p:ph type="title"/>
          </p:nvPr>
        </p:nvSpPr>
        <p:spPr>
          <a:xfrm>
            <a:off x="457200" y="1143000"/>
            <a:ext cx="4038600" cy="9144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1C927B46-786F-4A82-9947-C0D333A0ECE2}"/>
              </a:ext>
            </a:extLst>
          </p:cNvPr>
          <p:cNvSpPr>
            <a:spLocks noGrp="1"/>
          </p:cNvSpPr>
          <p:nvPr>
            <p:ph type="body" sz="quarter" idx="10"/>
          </p:nvPr>
        </p:nvSpPr>
        <p:spPr>
          <a:xfrm>
            <a:off x="457200" y="2286000"/>
            <a:ext cx="4038600" cy="1143000"/>
          </a:xfrm>
          <a:prstGeom prst="rect">
            <a:avLst/>
          </a:prstGeom>
        </p:spPr>
        <p:txBody>
          <a:bodyPr/>
          <a:lstStyle>
            <a:lvl1pPr marL="0" indent="0">
              <a:buFontTx/>
              <a:buNone/>
              <a:defRPr/>
            </a:lvl1pPr>
          </a:lstStyle>
          <a:p>
            <a:pPr lvl="0"/>
            <a:r>
              <a:rPr lang="en-US"/>
              <a:t>Click to edit Master text styles</a:t>
            </a:r>
          </a:p>
        </p:txBody>
      </p:sp>
      <p:sp>
        <p:nvSpPr>
          <p:cNvPr id="6" name="Text Placeholder 5">
            <a:extLst>
              <a:ext uri="{FF2B5EF4-FFF2-40B4-BE49-F238E27FC236}">
                <a16:creationId xmlns:a16="http://schemas.microsoft.com/office/drawing/2014/main" id="{E9CB63A9-4DB7-4346-82A1-7C6918CA90F3}"/>
              </a:ext>
            </a:extLst>
          </p:cNvPr>
          <p:cNvSpPr>
            <a:spLocks noGrp="1"/>
          </p:cNvSpPr>
          <p:nvPr>
            <p:ph type="body" sz="quarter" idx="11"/>
          </p:nvPr>
        </p:nvSpPr>
        <p:spPr>
          <a:xfrm>
            <a:off x="4724400" y="1143000"/>
            <a:ext cx="685800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62684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371601"/>
            <a:ext cx="3932237" cy="1371600"/>
          </a:xfrm>
        </p:spPr>
        <p:txBody>
          <a:bodyPr/>
          <a:lstStyle/>
          <a:p>
            <a:r>
              <a:rPr lang="en-US"/>
              <a:t>Click to edit Master title style</a:t>
            </a:r>
          </a:p>
        </p:txBody>
      </p:sp>
      <p:sp>
        <p:nvSpPr>
          <p:cNvPr id="9" name="Text Placeholder 3"/>
          <p:cNvSpPr>
            <a:spLocks noGrp="1"/>
          </p:cNvSpPr>
          <p:nvPr>
            <p:ph type="body" sz="half" idx="10"/>
          </p:nvPr>
        </p:nvSpPr>
        <p:spPr>
          <a:xfrm>
            <a:off x="457200" y="2743200"/>
            <a:ext cx="3932237" cy="2971800"/>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165922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S 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FE95-71E4-4D64-7608-56FF618A9C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5837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371601"/>
            <a:ext cx="3932237" cy="1371600"/>
          </a:xfrm>
        </p:spPr>
        <p:txBody>
          <a:bodyPr/>
          <a:lstStyle/>
          <a:p>
            <a:r>
              <a:rPr lang="en-US"/>
              <a:t>Click to edit Master title style</a:t>
            </a:r>
          </a:p>
        </p:txBody>
      </p:sp>
      <p:sp>
        <p:nvSpPr>
          <p:cNvPr id="3" name="Content Placeholder 2"/>
          <p:cNvSpPr>
            <a:spLocks noGrp="1"/>
          </p:cNvSpPr>
          <p:nvPr>
            <p:ph idx="1"/>
          </p:nvPr>
        </p:nvSpPr>
        <p:spPr>
          <a:xfrm>
            <a:off x="4953000" y="1371601"/>
            <a:ext cx="6778752" cy="43433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0"/>
          </p:nvPr>
        </p:nvSpPr>
        <p:spPr>
          <a:xfrm>
            <a:off x="457200" y="2743200"/>
            <a:ext cx="3932237" cy="2971800"/>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2238681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1600199"/>
            <a:ext cx="11274552" cy="1909763"/>
          </a:xfrm>
        </p:spPr>
        <p:txBody>
          <a:bodyPr lIns="0" tIns="0" rIns="0" bIns="0" anchor="t"/>
          <a:lstStyle>
            <a:lvl1pPr algn="l">
              <a:lnSpc>
                <a:spcPts val="6000"/>
              </a:lnSpc>
              <a:defRPr sz="6000">
                <a:solidFill>
                  <a:schemeClr val="tx2"/>
                </a:solidFill>
              </a:defRPr>
            </a:lvl1pPr>
          </a:lstStyle>
          <a:p>
            <a:r>
              <a:rPr lang="en-US"/>
              <a:t>Click to edit Master title style</a:t>
            </a:r>
          </a:p>
        </p:txBody>
      </p:sp>
      <p:sp>
        <p:nvSpPr>
          <p:cNvPr id="11" name="Subtitle 2"/>
          <p:cNvSpPr>
            <a:spLocks noGrp="1"/>
          </p:cNvSpPr>
          <p:nvPr>
            <p:ph type="subTitle" idx="1"/>
          </p:nvPr>
        </p:nvSpPr>
        <p:spPr>
          <a:xfrm>
            <a:off x="457200" y="3657600"/>
            <a:ext cx="11274552" cy="1655762"/>
          </a:xfrm>
          <a:prstGeom prst="rect">
            <a:avLst/>
          </a:prstGeom>
        </p:spPr>
        <p:txBody>
          <a:bodyPr lIns="0" tIns="0" rIns="0" bIns="0" anchor="t"/>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2038551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1274552" cy="1371600"/>
          </a:xfrm>
        </p:spPr>
        <p:txBody>
          <a:bodyPr/>
          <a:lstStyle/>
          <a:p>
            <a:r>
              <a:rPr lang="en-US"/>
              <a:t>Click to edit Master title style</a:t>
            </a:r>
          </a:p>
        </p:txBody>
      </p:sp>
      <p:sp>
        <p:nvSpPr>
          <p:cNvPr id="3" name="Content Placeholder 2"/>
          <p:cNvSpPr>
            <a:spLocks noGrp="1"/>
          </p:cNvSpPr>
          <p:nvPr>
            <p:ph sz="half" idx="1"/>
          </p:nvPr>
        </p:nvSpPr>
        <p:spPr>
          <a:xfrm>
            <a:off x="457200" y="1524000"/>
            <a:ext cx="5422392"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9360" y="1524000"/>
            <a:ext cx="5422392"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59062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8724" y="533400"/>
            <a:ext cx="11274552" cy="914400"/>
          </a:xfrm>
        </p:spPr>
        <p:txBody>
          <a:bodyPr/>
          <a:lstStyle/>
          <a:p>
            <a:r>
              <a:rPr lang="en-US"/>
              <a:t>Click to edit Master title style</a:t>
            </a:r>
          </a:p>
        </p:txBody>
      </p:sp>
      <p:sp>
        <p:nvSpPr>
          <p:cNvPr id="3" name="Text Placeholder 2"/>
          <p:cNvSpPr>
            <a:spLocks noGrp="1"/>
          </p:cNvSpPr>
          <p:nvPr>
            <p:ph type="body" idx="1"/>
          </p:nvPr>
        </p:nvSpPr>
        <p:spPr>
          <a:xfrm>
            <a:off x="457199" y="1462790"/>
            <a:ext cx="5422392" cy="457200"/>
          </a:xfrm>
          <a:prstGeom prst="rect">
            <a:avLst/>
          </a:prstGeom>
        </p:spPr>
        <p:txBody>
          <a:bodyPr anchor="t" anchorCtr="0"/>
          <a:lstStyle>
            <a:lvl1pPr marL="0" indent="0">
              <a:buNone/>
              <a:defRPr sz="2400" b="1">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9" y="1932431"/>
            <a:ext cx="5422392" cy="40211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9360" y="1462790"/>
            <a:ext cx="5422392" cy="457200"/>
          </a:xfrm>
          <a:prstGeom prst="rect">
            <a:avLst/>
          </a:prstGeom>
        </p:spPr>
        <p:txBody>
          <a:bodyPr anchor="t" anchorCtr="0"/>
          <a:lstStyle>
            <a:lvl1pPr marL="0" indent="0">
              <a:buNone/>
              <a:defRPr sz="2400" b="1">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360" y="1934981"/>
            <a:ext cx="5422392" cy="40086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983294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932237" cy="1600200"/>
          </a:xfrm>
        </p:spPr>
        <p:txBody>
          <a:bodyPr anchor="t" anchorCtr="0">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5183188" y="1371600"/>
            <a:ext cx="6519672" cy="4343399"/>
          </a:xfrm>
          <a:prstGeom prst="rect">
            <a:avLst/>
          </a:prstGeom>
        </p:spPr>
        <p:txBody>
          <a:bodyPr/>
          <a:lstStyle>
            <a:lvl1pPr>
              <a:defRPr sz="2400"/>
            </a:lvl1pPr>
            <a:lvl2pPr>
              <a:defRPr sz="2100"/>
            </a:lvl2pPr>
            <a:lvl3pPr>
              <a:defRPr sz="18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71800"/>
            <a:ext cx="3932237" cy="2743200"/>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746408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rcRect/>
          <a:stretch>
            <a:fillRect/>
          </a:stretch>
        </p:blipFill>
        <p:spPr>
          <a:xfrm>
            <a:off x="3371850" y="2000250"/>
            <a:ext cx="5448300" cy="2857500"/>
          </a:xfrm>
          <a:prstGeom prst="rect">
            <a:avLst/>
          </a:prstGeom>
        </p:spPr>
      </p:pic>
      <p:pic>
        <p:nvPicPr>
          <p:cNvPr id="5" name="Picture 4" descr="A white fox on a red background  Description automatically generated">
            <a:extLst>
              <a:ext uri="{FF2B5EF4-FFF2-40B4-BE49-F238E27FC236}">
                <a16:creationId xmlns:a16="http://schemas.microsoft.com/office/drawing/2014/main" id="{7700E075-4380-ABFB-D940-B56978B178C1}"/>
              </a:ext>
            </a:extLst>
          </p:cNvPr>
          <p:cNvPicPr>
            <a:picLocks noChangeAspect="1"/>
          </p:cNvPicPr>
          <p:nvPr userDrawn="1"/>
        </p:nvPicPr>
        <p:blipFill>
          <a:blip r:embed="rId4"/>
          <a:stretch>
            <a:fillRect/>
          </a:stretch>
        </p:blipFill>
        <p:spPr>
          <a:xfrm>
            <a:off x="0" y="0"/>
            <a:ext cx="12212252" cy="6858000"/>
          </a:xfrm>
          <a:prstGeom prst="rect">
            <a:avLst/>
          </a:prstGeom>
        </p:spPr>
      </p:pic>
    </p:spTree>
    <p:custDataLst>
      <p:tags r:id="rId1"/>
    </p:custDataLst>
    <p:extLst>
      <p:ext uri="{BB962C8B-B14F-4D97-AF65-F5344CB8AC3E}">
        <p14:creationId xmlns:p14="http://schemas.microsoft.com/office/powerpoint/2010/main" val="2197597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83"/>
            </a:lvl1pPr>
          </a:lstStyle>
          <a:p>
            <a:r>
              <a:rPr lang="en-US"/>
              <a:t>Click to edit Master title style</a:t>
            </a:r>
            <a:endParaRPr lang="en-US" dirty="0"/>
          </a:p>
        </p:txBody>
      </p:sp>
      <p:sp>
        <p:nvSpPr>
          <p:cNvPr id="3" name="Subtitle 2"/>
          <p:cNvSpPr>
            <a:spLocks noGrp="1"/>
          </p:cNvSpPr>
          <p:nvPr>
            <p:ph type="subTitle" idx="1"/>
          </p:nvPr>
        </p:nvSpPr>
        <p:spPr>
          <a:xfrm>
            <a:off x="1524000" y="3602040"/>
            <a:ext cx="9144000" cy="1655763"/>
          </a:xfrm>
        </p:spPr>
        <p:txBody>
          <a:bodyPr/>
          <a:lstStyle>
            <a:lvl1pPr marL="0" indent="0" algn="ctr">
              <a:buNone/>
              <a:defRPr sz="1833"/>
            </a:lvl1pPr>
            <a:lvl2pPr marL="349187" indent="0" algn="ctr">
              <a:buNone/>
              <a:defRPr sz="1528"/>
            </a:lvl2pPr>
            <a:lvl3pPr marL="698376" indent="0" algn="ctr">
              <a:buNone/>
              <a:defRPr sz="1375"/>
            </a:lvl3pPr>
            <a:lvl4pPr marL="1047562" indent="0" algn="ctr">
              <a:buNone/>
              <a:defRPr sz="1221"/>
            </a:lvl4pPr>
            <a:lvl5pPr marL="1396749" indent="0" algn="ctr">
              <a:buNone/>
              <a:defRPr sz="1221"/>
            </a:lvl5pPr>
            <a:lvl6pPr marL="1745938" indent="0" algn="ctr">
              <a:buNone/>
              <a:defRPr sz="1221"/>
            </a:lvl6pPr>
            <a:lvl7pPr marL="2095124" indent="0" algn="ctr">
              <a:buNone/>
              <a:defRPr sz="1221"/>
            </a:lvl7pPr>
            <a:lvl8pPr marL="2444311" indent="0" algn="ctr">
              <a:buNone/>
              <a:defRPr sz="1221"/>
            </a:lvl8pPr>
            <a:lvl9pPr marL="2793498" indent="0" algn="ctr">
              <a:buNone/>
              <a:defRPr sz="122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2664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0947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9"/>
          </a:xfrm>
        </p:spPr>
        <p:txBody>
          <a:bodyPr anchor="b"/>
          <a:lstStyle>
            <a:lvl1pPr>
              <a:defRPr sz="4583"/>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33">
                <a:solidFill>
                  <a:schemeClr val="tx1">
                    <a:tint val="75000"/>
                  </a:schemeClr>
                </a:solidFill>
              </a:defRPr>
            </a:lvl1pPr>
            <a:lvl2pPr marL="349187" indent="0">
              <a:buNone/>
              <a:defRPr sz="1528">
                <a:solidFill>
                  <a:schemeClr val="tx1">
                    <a:tint val="75000"/>
                  </a:schemeClr>
                </a:solidFill>
              </a:defRPr>
            </a:lvl2pPr>
            <a:lvl3pPr marL="698376" indent="0">
              <a:buNone/>
              <a:defRPr sz="1375">
                <a:solidFill>
                  <a:schemeClr val="tx1">
                    <a:tint val="75000"/>
                  </a:schemeClr>
                </a:solidFill>
              </a:defRPr>
            </a:lvl3pPr>
            <a:lvl4pPr marL="1047562" indent="0">
              <a:buNone/>
              <a:defRPr sz="1221">
                <a:solidFill>
                  <a:schemeClr val="tx1">
                    <a:tint val="75000"/>
                  </a:schemeClr>
                </a:solidFill>
              </a:defRPr>
            </a:lvl4pPr>
            <a:lvl5pPr marL="1396749" indent="0">
              <a:buNone/>
              <a:defRPr sz="1221">
                <a:solidFill>
                  <a:schemeClr val="tx1">
                    <a:tint val="75000"/>
                  </a:schemeClr>
                </a:solidFill>
              </a:defRPr>
            </a:lvl5pPr>
            <a:lvl6pPr marL="1745938" indent="0">
              <a:buNone/>
              <a:defRPr sz="1221">
                <a:solidFill>
                  <a:schemeClr val="tx1">
                    <a:tint val="75000"/>
                  </a:schemeClr>
                </a:solidFill>
              </a:defRPr>
            </a:lvl6pPr>
            <a:lvl7pPr marL="2095124" indent="0">
              <a:buNone/>
              <a:defRPr sz="1221">
                <a:solidFill>
                  <a:schemeClr val="tx1">
                    <a:tint val="75000"/>
                  </a:schemeClr>
                </a:solidFill>
              </a:defRPr>
            </a:lvl7pPr>
            <a:lvl8pPr marL="2444311" indent="0">
              <a:buNone/>
              <a:defRPr sz="1221">
                <a:solidFill>
                  <a:schemeClr val="tx1">
                    <a:tint val="75000"/>
                  </a:schemeClr>
                </a:solidFill>
              </a:defRPr>
            </a:lvl8pPr>
            <a:lvl9pPr marL="2793498" indent="0">
              <a:buNone/>
              <a:defRPr sz="122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4267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7"/>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7"/>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593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 Title Slide 2">
    <p:bg>
      <p:bgPr>
        <a:solidFill>
          <a:schemeClr val="bg1"/>
        </a:solidFill>
        <a:effectLst/>
      </p:bgPr>
    </p:bg>
    <p:spTree>
      <p:nvGrpSpPr>
        <p:cNvPr id="1" name=""/>
        <p:cNvGrpSpPr/>
        <p:nvPr/>
      </p:nvGrpSpPr>
      <p:grpSpPr>
        <a:xfrm>
          <a:off x="0" y="0"/>
          <a:ext cx="0" cy="0"/>
          <a:chOff x="0" y="0"/>
          <a:chExt cx="0" cy="0"/>
        </a:xfrm>
      </p:grpSpPr>
      <p:pic>
        <p:nvPicPr>
          <p:cNvPr id="14" name="Picture 13" descr="A colorful lines and dots  Description automatically generated with medium confidence">
            <a:extLst>
              <a:ext uri="{FF2B5EF4-FFF2-40B4-BE49-F238E27FC236}">
                <a16:creationId xmlns:a16="http://schemas.microsoft.com/office/drawing/2014/main" id="{1C8E99C3-A15A-5943-3E6A-B802223EB2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25" y="-8726"/>
            <a:ext cx="12192000" cy="6866725"/>
          </a:xfrm>
          <a:prstGeom prst="rect">
            <a:avLst/>
          </a:prstGeom>
        </p:spPr>
      </p:pic>
      <p:sp>
        <p:nvSpPr>
          <p:cNvPr id="3" name="Subtitle 2"/>
          <p:cNvSpPr>
            <a:spLocks noGrp="1"/>
          </p:cNvSpPr>
          <p:nvPr>
            <p:ph type="subTitle" idx="1"/>
          </p:nvPr>
        </p:nvSpPr>
        <p:spPr>
          <a:xfrm>
            <a:off x="457200" y="3657600"/>
            <a:ext cx="3733800" cy="1655762"/>
          </a:xfrm>
          <a:prstGeom prst="rect">
            <a:avLst/>
          </a:prstGeom>
        </p:spPr>
        <p:txBody>
          <a:bodyPr lIns="0" tIns="0" rIns="0" bIns="0" anchor="t"/>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9"/>
          <p:cNvSpPr txBox="1"/>
          <p:nvPr userDrawn="1"/>
        </p:nvSpPr>
        <p:spPr>
          <a:xfrm>
            <a:off x="12825" y="6444734"/>
            <a:ext cx="3124200" cy="184666"/>
          </a:xfrm>
          <a:prstGeom prst="rect">
            <a:avLst/>
          </a:prstGeom>
          <a:noFill/>
        </p:spPr>
        <p:txBody>
          <a:bodyPr wrap="square" lIns="45720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a:solidFill>
                  <a:schemeClr val="bg1"/>
                </a:solidFill>
                <a:latin typeface="+mj-lt"/>
                <a:cs typeface="Calibri" panose="020F0502020204030204" pitchFamily="34" charset="0"/>
              </a:rPr>
              <a:t>Smart In Your World</a:t>
            </a:r>
          </a:p>
        </p:txBody>
      </p:sp>
      <p:sp>
        <p:nvSpPr>
          <p:cNvPr id="11" name="TextBox 10"/>
          <p:cNvSpPr txBox="1"/>
          <p:nvPr userDrawn="1"/>
        </p:nvSpPr>
        <p:spPr>
          <a:xfrm>
            <a:off x="9296401" y="6444734"/>
            <a:ext cx="2882774" cy="184666"/>
          </a:xfrm>
          <a:prstGeom prst="rect">
            <a:avLst/>
          </a:prstGeom>
          <a:noFill/>
        </p:spPr>
        <p:txBody>
          <a:bodyPr wrap="square" lIns="0" tIns="0" rIns="457200" bIns="0" rtlCol="0">
            <a:spAutoFit/>
          </a:bodyPr>
          <a:lstStyle/>
          <a:p>
            <a:pPr marL="0" marR="0" lvl="0" indent="0" algn="r" defTabSz="1141413" rtl="0" eaLnBrk="1" fontAlgn="auto" latinLnBrk="0" hangingPunct="1">
              <a:lnSpc>
                <a:spcPct val="100000"/>
              </a:lnSpc>
              <a:spcBef>
                <a:spcPct val="0"/>
              </a:spcBef>
              <a:spcAft>
                <a:spcPct val="0"/>
              </a:spcAft>
              <a:buClrTx/>
              <a:buSzTx/>
              <a:buFontTx/>
              <a:buNone/>
              <a:defRPr/>
            </a:pPr>
            <a:r>
              <a:rPr lang="en-US" sz="1200" b="0" i="0">
                <a:solidFill>
                  <a:schemeClr val="bg1"/>
                </a:solidFill>
                <a:latin typeface="+mn-lt"/>
                <a:cs typeface="Calibri" panose="020F0502020204030204" pitchFamily="34" charset="0"/>
              </a:rPr>
              <a:t>afslaw.com </a:t>
            </a:r>
            <a:r>
              <a:rPr lang="en-US" sz="1200" b="1" i="0">
                <a:solidFill>
                  <a:schemeClr val="bg1"/>
                </a:solidFill>
                <a:latin typeface="+mn-lt"/>
                <a:cs typeface="Calibri" panose="020F0502020204030204" pitchFamily="34" charset="0"/>
              </a:rPr>
              <a:t>| </a:t>
            </a:r>
            <a:fld id="{63CED5E8-C58B-40D0-81B9-3D6C336E3F91}" type="slidenum">
              <a:rPr lang="en-US" sz="1100" b="1" i="0" smtClean="0">
                <a:solidFill>
                  <a:schemeClr val="bg1"/>
                </a:solidFill>
                <a:latin typeface="+mn-lt"/>
                <a:cs typeface="Calibri" panose="020F0502020204030204" pitchFamily="34" charset="0"/>
              </a:rPr>
              <a:t>‹#›</a:t>
            </a:fld>
            <a:endParaRPr lang="en-US" sz="1100" b="1" i="0">
              <a:solidFill>
                <a:schemeClr val="bg1"/>
              </a:solidFill>
              <a:latin typeface="+mn-lt"/>
              <a:cs typeface="Calibri" panose="020F0502020204030204" pitchFamily="34" charset="0"/>
            </a:endParaRPr>
          </a:p>
        </p:txBody>
      </p:sp>
      <p:sp>
        <p:nvSpPr>
          <p:cNvPr id="13" name="Picture Placeholder 12">
            <a:extLst>
              <a:ext uri="{FF2B5EF4-FFF2-40B4-BE49-F238E27FC236}">
                <a16:creationId xmlns:a16="http://schemas.microsoft.com/office/drawing/2014/main" id="{02AE41C9-57B9-F079-C55A-74DFFD3EB2D1}"/>
              </a:ext>
            </a:extLst>
          </p:cNvPr>
          <p:cNvSpPr>
            <a:spLocks noGrp="1"/>
          </p:cNvSpPr>
          <p:nvPr>
            <p:ph type="pic" sz="quarter" idx="10" hasCustomPrompt="1"/>
          </p:nvPr>
        </p:nvSpPr>
        <p:spPr>
          <a:xfrm>
            <a:off x="8763000" y="368302"/>
            <a:ext cx="2968752" cy="850897"/>
          </a:xfrm>
          <a:prstGeom prst="rect">
            <a:avLst/>
          </a:prstGeom>
        </p:spPr>
        <p:txBody>
          <a:bodyPr/>
          <a:lstStyle>
            <a:lvl1pPr marL="0" indent="0">
              <a:buNone/>
              <a:defRPr/>
            </a:lvl1pPr>
          </a:lstStyle>
          <a:p>
            <a:r>
              <a:rPr lang="en-US"/>
              <a:t>Add logo</a:t>
            </a:r>
          </a:p>
        </p:txBody>
      </p:sp>
      <p:pic>
        <p:nvPicPr>
          <p:cNvPr id="17" name="Picture 16" descr="A black and white sign with white text  Description automatically generated">
            <a:extLst>
              <a:ext uri="{FF2B5EF4-FFF2-40B4-BE49-F238E27FC236}">
                <a16:creationId xmlns:a16="http://schemas.microsoft.com/office/drawing/2014/main" id="{258B42E3-3050-0773-18AB-3A3B606B4D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0" y="357846"/>
            <a:ext cx="2450042" cy="762000"/>
          </a:xfrm>
          <a:prstGeom prst="rect">
            <a:avLst/>
          </a:prstGeom>
        </p:spPr>
      </p:pic>
      <p:sp>
        <p:nvSpPr>
          <p:cNvPr id="19" name="Rectangle 18">
            <a:extLst>
              <a:ext uri="{FF2B5EF4-FFF2-40B4-BE49-F238E27FC236}">
                <a16:creationId xmlns:a16="http://schemas.microsoft.com/office/drawing/2014/main" id="{CD83BD8D-6156-7C4B-3A0F-9B6B1E5CD4E8}"/>
              </a:ext>
            </a:extLst>
          </p:cNvPr>
          <p:cNvSpPr/>
          <p:nvPr userDrawn="1"/>
        </p:nvSpPr>
        <p:spPr>
          <a:xfrm>
            <a:off x="0" y="6248401"/>
            <a:ext cx="12192000" cy="609599"/>
          </a:xfrm>
          <a:prstGeom prst="rect">
            <a:avLst/>
          </a:prstGeom>
          <a:gradFill flip="none" rotWithShape="1">
            <a:gsLst>
              <a:gs pos="0">
                <a:schemeClr val="accent1"/>
              </a:gs>
              <a:gs pos="100000">
                <a:srgbClr val="411A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16793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833" b="1"/>
            </a:lvl1pPr>
            <a:lvl2pPr marL="349187" indent="0">
              <a:buNone/>
              <a:defRPr sz="1528" b="1"/>
            </a:lvl2pPr>
            <a:lvl3pPr marL="698376" indent="0">
              <a:buNone/>
              <a:defRPr sz="1375" b="1"/>
            </a:lvl3pPr>
            <a:lvl4pPr marL="1047562" indent="0">
              <a:buNone/>
              <a:defRPr sz="1221" b="1"/>
            </a:lvl4pPr>
            <a:lvl5pPr marL="1396749" indent="0">
              <a:buNone/>
              <a:defRPr sz="1221" b="1"/>
            </a:lvl5pPr>
            <a:lvl6pPr marL="1745938" indent="0">
              <a:buNone/>
              <a:defRPr sz="1221" b="1"/>
            </a:lvl6pPr>
            <a:lvl7pPr marL="2095124" indent="0">
              <a:buNone/>
              <a:defRPr sz="1221" b="1"/>
            </a:lvl7pPr>
            <a:lvl8pPr marL="2444311" indent="0">
              <a:buNone/>
              <a:defRPr sz="1221" b="1"/>
            </a:lvl8pPr>
            <a:lvl9pPr marL="2793498" indent="0">
              <a:buNone/>
              <a:defRPr sz="1221" b="1"/>
            </a:lvl9pPr>
          </a:lstStyle>
          <a:p>
            <a:pPr lvl="0"/>
            <a:r>
              <a:rPr lang="en-US"/>
              <a:t>Click to edit Master text styles</a:t>
            </a:r>
          </a:p>
        </p:txBody>
      </p:sp>
      <p:sp>
        <p:nvSpPr>
          <p:cNvPr id="4" name="Content Placeholder 3"/>
          <p:cNvSpPr>
            <a:spLocks noGrp="1"/>
          </p:cNvSpPr>
          <p:nvPr>
            <p:ph sz="half" idx="2"/>
          </p:nvPr>
        </p:nvSpPr>
        <p:spPr>
          <a:xfrm>
            <a:off x="839791" y="250507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5" y="1681163"/>
            <a:ext cx="5183188" cy="823912"/>
          </a:xfrm>
        </p:spPr>
        <p:txBody>
          <a:bodyPr anchor="b"/>
          <a:lstStyle>
            <a:lvl1pPr marL="0" indent="0">
              <a:buNone/>
              <a:defRPr sz="1833" b="1"/>
            </a:lvl1pPr>
            <a:lvl2pPr marL="349187" indent="0">
              <a:buNone/>
              <a:defRPr sz="1528" b="1"/>
            </a:lvl2pPr>
            <a:lvl3pPr marL="698376" indent="0">
              <a:buNone/>
              <a:defRPr sz="1375" b="1"/>
            </a:lvl3pPr>
            <a:lvl4pPr marL="1047562" indent="0">
              <a:buNone/>
              <a:defRPr sz="1221" b="1"/>
            </a:lvl4pPr>
            <a:lvl5pPr marL="1396749" indent="0">
              <a:buNone/>
              <a:defRPr sz="1221" b="1"/>
            </a:lvl5pPr>
            <a:lvl6pPr marL="1745938" indent="0">
              <a:buNone/>
              <a:defRPr sz="1221" b="1"/>
            </a:lvl6pPr>
            <a:lvl7pPr marL="2095124" indent="0">
              <a:buNone/>
              <a:defRPr sz="1221" b="1"/>
            </a:lvl7pPr>
            <a:lvl8pPr marL="2444311" indent="0">
              <a:buNone/>
              <a:defRPr sz="1221" b="1"/>
            </a:lvl8pPr>
            <a:lvl9pPr marL="2793498" indent="0">
              <a:buNone/>
              <a:defRPr sz="1221" b="1"/>
            </a:lvl9pPr>
          </a:lstStyle>
          <a:p>
            <a:pPr lvl="0"/>
            <a:r>
              <a:rPr lang="en-US"/>
              <a:t>Click to edit Master text styles</a:t>
            </a:r>
          </a:p>
        </p:txBody>
      </p:sp>
      <p:sp>
        <p:nvSpPr>
          <p:cNvPr id="6" name="Content Placeholder 5"/>
          <p:cNvSpPr>
            <a:spLocks noGrp="1"/>
          </p:cNvSpPr>
          <p:nvPr>
            <p:ph sz="quarter" idx="4"/>
          </p:nvPr>
        </p:nvSpPr>
        <p:spPr>
          <a:xfrm>
            <a:off x="6172205" y="250507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8556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1917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5840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2444"/>
            </a:lvl1pPr>
          </a:lstStyle>
          <a:p>
            <a:r>
              <a:rPr lang="en-US"/>
              <a:t>Click to edit Master title style</a:t>
            </a:r>
            <a:endParaRPr lang="en-US" dirty="0"/>
          </a:p>
        </p:txBody>
      </p:sp>
      <p:sp>
        <p:nvSpPr>
          <p:cNvPr id="3" name="Content Placeholder 2"/>
          <p:cNvSpPr>
            <a:spLocks noGrp="1"/>
          </p:cNvSpPr>
          <p:nvPr>
            <p:ph idx="1"/>
          </p:nvPr>
        </p:nvSpPr>
        <p:spPr>
          <a:xfrm>
            <a:off x="5183188" y="987432"/>
            <a:ext cx="6172200" cy="4873625"/>
          </a:xfrm>
        </p:spPr>
        <p:txBody>
          <a:bodyPr/>
          <a:lstStyle>
            <a:lvl1pPr>
              <a:defRPr sz="2444"/>
            </a:lvl1pPr>
            <a:lvl2pPr>
              <a:defRPr sz="2139"/>
            </a:lvl2pPr>
            <a:lvl3pPr>
              <a:defRPr sz="1833"/>
            </a:lvl3pPr>
            <a:lvl4pPr>
              <a:defRPr sz="1528"/>
            </a:lvl4pPr>
            <a:lvl5pPr>
              <a:defRPr sz="1528"/>
            </a:lvl5pPr>
            <a:lvl6pPr>
              <a:defRPr sz="1528"/>
            </a:lvl6pPr>
            <a:lvl7pPr>
              <a:defRPr sz="1528"/>
            </a:lvl7pPr>
            <a:lvl8pPr>
              <a:defRPr sz="1528"/>
            </a:lvl8pPr>
            <a:lvl9pPr>
              <a:defRPr sz="15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2" y="2057405"/>
            <a:ext cx="3932237" cy="3811588"/>
          </a:xfrm>
        </p:spPr>
        <p:txBody>
          <a:bodyPr/>
          <a:lstStyle>
            <a:lvl1pPr marL="0" indent="0">
              <a:buNone/>
              <a:defRPr sz="1221"/>
            </a:lvl1pPr>
            <a:lvl2pPr marL="349187" indent="0">
              <a:buNone/>
              <a:defRPr sz="1069"/>
            </a:lvl2pPr>
            <a:lvl3pPr marL="698376" indent="0">
              <a:buNone/>
              <a:defRPr sz="916"/>
            </a:lvl3pPr>
            <a:lvl4pPr marL="1047562" indent="0">
              <a:buNone/>
              <a:defRPr sz="764"/>
            </a:lvl4pPr>
            <a:lvl5pPr marL="1396749" indent="0">
              <a:buNone/>
              <a:defRPr sz="764"/>
            </a:lvl5pPr>
            <a:lvl6pPr marL="1745938" indent="0">
              <a:buNone/>
              <a:defRPr sz="764"/>
            </a:lvl6pPr>
            <a:lvl7pPr marL="2095124" indent="0">
              <a:buNone/>
              <a:defRPr sz="764"/>
            </a:lvl7pPr>
            <a:lvl8pPr marL="2444311" indent="0">
              <a:buNone/>
              <a:defRPr sz="764"/>
            </a:lvl8pPr>
            <a:lvl9pPr marL="2793498" indent="0">
              <a:buNone/>
              <a:defRPr sz="76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0304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2444"/>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2"/>
            <a:ext cx="6172200" cy="4873625"/>
          </a:xfrm>
        </p:spPr>
        <p:txBody>
          <a:bodyPr anchor="t"/>
          <a:lstStyle>
            <a:lvl1pPr marL="0" indent="0">
              <a:buNone/>
              <a:defRPr sz="2444"/>
            </a:lvl1pPr>
            <a:lvl2pPr marL="349187" indent="0">
              <a:buNone/>
              <a:defRPr sz="2139"/>
            </a:lvl2pPr>
            <a:lvl3pPr marL="698376" indent="0">
              <a:buNone/>
              <a:defRPr sz="1833"/>
            </a:lvl3pPr>
            <a:lvl4pPr marL="1047562" indent="0">
              <a:buNone/>
              <a:defRPr sz="1528"/>
            </a:lvl4pPr>
            <a:lvl5pPr marL="1396749" indent="0">
              <a:buNone/>
              <a:defRPr sz="1528"/>
            </a:lvl5pPr>
            <a:lvl6pPr marL="1745938" indent="0">
              <a:buNone/>
              <a:defRPr sz="1528"/>
            </a:lvl6pPr>
            <a:lvl7pPr marL="2095124" indent="0">
              <a:buNone/>
              <a:defRPr sz="1528"/>
            </a:lvl7pPr>
            <a:lvl8pPr marL="2444311" indent="0">
              <a:buNone/>
              <a:defRPr sz="1528"/>
            </a:lvl8pPr>
            <a:lvl9pPr marL="2793498" indent="0">
              <a:buNone/>
              <a:defRPr sz="1528"/>
            </a:lvl9pPr>
          </a:lstStyle>
          <a:p>
            <a:r>
              <a:rPr lang="en-US"/>
              <a:t>Click icon to add picture</a:t>
            </a:r>
            <a:endParaRPr lang="en-US" dirty="0"/>
          </a:p>
        </p:txBody>
      </p:sp>
      <p:sp>
        <p:nvSpPr>
          <p:cNvPr id="4" name="Text Placeholder 3"/>
          <p:cNvSpPr>
            <a:spLocks noGrp="1"/>
          </p:cNvSpPr>
          <p:nvPr>
            <p:ph type="body" sz="half" idx="2"/>
          </p:nvPr>
        </p:nvSpPr>
        <p:spPr>
          <a:xfrm>
            <a:off x="839792" y="2057405"/>
            <a:ext cx="3932237" cy="3811588"/>
          </a:xfrm>
        </p:spPr>
        <p:txBody>
          <a:bodyPr/>
          <a:lstStyle>
            <a:lvl1pPr marL="0" indent="0">
              <a:buNone/>
              <a:defRPr sz="1221"/>
            </a:lvl1pPr>
            <a:lvl2pPr marL="349187" indent="0">
              <a:buNone/>
              <a:defRPr sz="1069"/>
            </a:lvl2pPr>
            <a:lvl3pPr marL="698376" indent="0">
              <a:buNone/>
              <a:defRPr sz="916"/>
            </a:lvl3pPr>
            <a:lvl4pPr marL="1047562" indent="0">
              <a:buNone/>
              <a:defRPr sz="764"/>
            </a:lvl4pPr>
            <a:lvl5pPr marL="1396749" indent="0">
              <a:buNone/>
              <a:defRPr sz="764"/>
            </a:lvl5pPr>
            <a:lvl6pPr marL="1745938" indent="0">
              <a:buNone/>
              <a:defRPr sz="764"/>
            </a:lvl6pPr>
            <a:lvl7pPr marL="2095124" indent="0">
              <a:buNone/>
              <a:defRPr sz="764"/>
            </a:lvl7pPr>
            <a:lvl8pPr marL="2444311" indent="0">
              <a:buNone/>
              <a:defRPr sz="764"/>
            </a:lvl8pPr>
            <a:lvl9pPr marL="2793498" indent="0">
              <a:buNone/>
              <a:defRPr sz="76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3048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8689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0"/>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5" y="365130"/>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3657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526F52-BD92-47AA-ADCD-4030EBA8CAE8}"/>
              </a:ext>
            </a:extLst>
          </p:cNvPr>
          <p:cNvSpPr/>
          <p:nvPr userDrawn="1"/>
        </p:nvSpPr>
        <p:spPr>
          <a:xfrm rot="10800000">
            <a:off x="5" y="747043"/>
            <a:ext cx="12201524" cy="3533775"/>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2" dirty="0"/>
          </a:p>
        </p:txBody>
      </p:sp>
      <p:sp>
        <p:nvSpPr>
          <p:cNvPr id="2" name="Title 1">
            <a:extLst>
              <a:ext uri="{FF2B5EF4-FFF2-40B4-BE49-F238E27FC236}">
                <a16:creationId xmlns:a16="http://schemas.microsoft.com/office/drawing/2014/main" id="{EFA960D3-5C6B-4243-953F-F2F7F0DE537B}"/>
              </a:ext>
            </a:extLst>
          </p:cNvPr>
          <p:cNvSpPr>
            <a:spLocks noGrp="1"/>
          </p:cNvSpPr>
          <p:nvPr>
            <p:ph type="ctrTitle" hasCustomPrompt="1"/>
          </p:nvPr>
        </p:nvSpPr>
        <p:spPr>
          <a:xfrm>
            <a:off x="495305" y="4495800"/>
            <a:ext cx="11220451" cy="1023939"/>
          </a:xfrm>
        </p:spPr>
        <p:txBody>
          <a:bodyPr anchor="b">
            <a:normAutofit/>
          </a:bodyPr>
          <a:lstStyle>
            <a:lvl1pPr algn="ctr">
              <a:defRPr sz="3093"/>
            </a:lvl1pPr>
          </a:lstStyle>
          <a:p>
            <a:r>
              <a:rPr lang="en-US" dirty="0"/>
              <a:t>CLICK TO EDIT MASTER TITLE STYLE</a:t>
            </a:r>
          </a:p>
        </p:txBody>
      </p:sp>
      <p:sp>
        <p:nvSpPr>
          <p:cNvPr id="3" name="Subtitle 2">
            <a:extLst>
              <a:ext uri="{FF2B5EF4-FFF2-40B4-BE49-F238E27FC236}">
                <a16:creationId xmlns:a16="http://schemas.microsoft.com/office/drawing/2014/main" id="{6B8A96E0-28F0-4FB0-BD7F-E3AD18949F68}"/>
              </a:ext>
            </a:extLst>
          </p:cNvPr>
          <p:cNvSpPr>
            <a:spLocks noGrp="1"/>
          </p:cNvSpPr>
          <p:nvPr>
            <p:ph type="subTitle" idx="1"/>
          </p:nvPr>
        </p:nvSpPr>
        <p:spPr>
          <a:xfrm>
            <a:off x="495305" y="5611828"/>
            <a:ext cx="11220451" cy="617537"/>
          </a:xfrm>
        </p:spPr>
        <p:txBody>
          <a:bodyPr/>
          <a:lstStyle>
            <a:lvl1pPr marL="0" indent="0" algn="ctr">
              <a:buNone/>
              <a:defRPr lang="en-US" sz="1375" kern="1200" dirty="0">
                <a:solidFill>
                  <a:schemeClr val="tx1">
                    <a:tint val="75000"/>
                  </a:schemeClr>
                </a:solidFill>
                <a:latin typeface="+mn-lt"/>
                <a:ea typeface="+mn-ea"/>
                <a:cs typeface="+mn-cs"/>
              </a:defRPr>
            </a:lvl1pPr>
            <a:lvl2pPr marL="261891" indent="0" algn="ctr">
              <a:buNone/>
              <a:defRPr sz="1145"/>
            </a:lvl2pPr>
            <a:lvl3pPr marL="523782" indent="0" algn="ctr">
              <a:buNone/>
              <a:defRPr sz="1032"/>
            </a:lvl3pPr>
            <a:lvl4pPr marL="785671" indent="0" algn="ctr">
              <a:buNone/>
              <a:defRPr sz="916"/>
            </a:lvl4pPr>
            <a:lvl5pPr marL="1047562" indent="0" algn="ctr">
              <a:buNone/>
              <a:defRPr sz="916"/>
            </a:lvl5pPr>
            <a:lvl6pPr marL="1309453" indent="0" algn="ctr">
              <a:buNone/>
              <a:defRPr sz="916"/>
            </a:lvl6pPr>
            <a:lvl7pPr marL="1571343" indent="0" algn="ctr">
              <a:buNone/>
              <a:defRPr sz="916"/>
            </a:lvl7pPr>
            <a:lvl8pPr marL="1833234" indent="0" algn="ctr">
              <a:buNone/>
              <a:defRPr sz="916"/>
            </a:lvl8pPr>
            <a:lvl9pPr marL="2095124" indent="0" algn="ctr">
              <a:buNone/>
              <a:defRPr sz="916"/>
            </a:lvl9pPr>
          </a:lstStyle>
          <a:p>
            <a:r>
              <a:rPr lang="en-US" dirty="0"/>
              <a:t>Click to edit Master subtitle style</a:t>
            </a:r>
          </a:p>
        </p:txBody>
      </p:sp>
      <p:sp>
        <p:nvSpPr>
          <p:cNvPr id="7" name="Picture Placeholder 2">
            <a:extLst>
              <a:ext uri="{FF2B5EF4-FFF2-40B4-BE49-F238E27FC236}">
                <a16:creationId xmlns:a16="http://schemas.microsoft.com/office/drawing/2014/main" id="{38CE6317-BE6B-40E5-8502-DE1B0A688250}"/>
              </a:ext>
            </a:extLst>
          </p:cNvPr>
          <p:cNvSpPr>
            <a:spLocks noGrp="1"/>
          </p:cNvSpPr>
          <p:nvPr>
            <p:ph type="pic" idx="10"/>
          </p:nvPr>
        </p:nvSpPr>
        <p:spPr>
          <a:xfrm>
            <a:off x="0" y="790587"/>
            <a:ext cx="12192000" cy="3457575"/>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cxnSp>
        <p:nvCxnSpPr>
          <p:cNvPr id="10" name="Straight Connector 9">
            <a:extLst>
              <a:ext uri="{FF2B5EF4-FFF2-40B4-BE49-F238E27FC236}">
                <a16:creationId xmlns:a16="http://schemas.microsoft.com/office/drawing/2014/main" id="{CDAB81B7-2C16-4F94-BEAD-AEC8B6D70C45}"/>
              </a:ext>
            </a:extLst>
          </p:cNvPr>
          <p:cNvCxnSpPr/>
          <p:nvPr userDrawn="1"/>
        </p:nvCxnSpPr>
        <p:spPr>
          <a:xfrm>
            <a:off x="495305" y="5519739"/>
            <a:ext cx="11220451" cy="0"/>
          </a:xfrm>
          <a:prstGeom prst="line">
            <a:avLst/>
          </a:prstGeom>
          <a:ln w="19050">
            <a:solidFill>
              <a:srgbClr val="025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450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3905-E1AB-4A19-957E-AE6D7E736E19}"/>
              </a:ext>
            </a:extLst>
          </p:cNvPr>
          <p:cNvSpPr>
            <a:spLocks noGrp="1"/>
          </p:cNvSpPr>
          <p:nvPr>
            <p:ph type="title" hasCustomPrompt="1"/>
          </p:nvPr>
        </p:nvSpPr>
        <p:spPr/>
        <p:txBody>
          <a:bodyPr/>
          <a:lstStyle>
            <a:lvl1pPr>
              <a:defRPr/>
            </a:lvl1pPr>
          </a:lstStyle>
          <a:p>
            <a:r>
              <a:rPr lang="en-US" dirty="0"/>
              <a:t>With us today…</a:t>
            </a:r>
          </a:p>
        </p:txBody>
      </p:sp>
      <p:sp>
        <p:nvSpPr>
          <p:cNvPr id="3" name="Picture Placeholder 2">
            <a:extLst>
              <a:ext uri="{FF2B5EF4-FFF2-40B4-BE49-F238E27FC236}">
                <a16:creationId xmlns:a16="http://schemas.microsoft.com/office/drawing/2014/main" id="{1491D48D-5C23-4BDC-A98B-CC2605FA6CE2}"/>
              </a:ext>
            </a:extLst>
          </p:cNvPr>
          <p:cNvSpPr>
            <a:spLocks noGrp="1"/>
          </p:cNvSpPr>
          <p:nvPr>
            <p:ph type="pic" idx="1"/>
          </p:nvPr>
        </p:nvSpPr>
        <p:spPr>
          <a:xfrm>
            <a:off x="561437" y="1928137"/>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4" name="Picture Placeholder 2">
            <a:extLst>
              <a:ext uri="{FF2B5EF4-FFF2-40B4-BE49-F238E27FC236}">
                <a16:creationId xmlns:a16="http://schemas.microsoft.com/office/drawing/2014/main" id="{1C56C20B-F7A4-4C77-867E-5C80F8F4698D}"/>
              </a:ext>
            </a:extLst>
          </p:cNvPr>
          <p:cNvSpPr>
            <a:spLocks noGrp="1"/>
          </p:cNvSpPr>
          <p:nvPr>
            <p:ph type="pic" idx="10"/>
          </p:nvPr>
        </p:nvSpPr>
        <p:spPr>
          <a:xfrm>
            <a:off x="3485613" y="1928137"/>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5" name="Picture Placeholder 2">
            <a:extLst>
              <a:ext uri="{FF2B5EF4-FFF2-40B4-BE49-F238E27FC236}">
                <a16:creationId xmlns:a16="http://schemas.microsoft.com/office/drawing/2014/main" id="{20C0AA98-BF72-482F-9624-B9FC1D3EFB7A}"/>
              </a:ext>
            </a:extLst>
          </p:cNvPr>
          <p:cNvSpPr>
            <a:spLocks noGrp="1"/>
          </p:cNvSpPr>
          <p:nvPr>
            <p:ph type="pic" idx="11"/>
          </p:nvPr>
        </p:nvSpPr>
        <p:spPr>
          <a:xfrm>
            <a:off x="6409789" y="1928137"/>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6" name="Picture Placeholder 2">
            <a:extLst>
              <a:ext uri="{FF2B5EF4-FFF2-40B4-BE49-F238E27FC236}">
                <a16:creationId xmlns:a16="http://schemas.microsoft.com/office/drawing/2014/main" id="{32F56EB5-3DBB-4DE7-BDFC-DCDB0D36BCF8}"/>
              </a:ext>
            </a:extLst>
          </p:cNvPr>
          <p:cNvSpPr>
            <a:spLocks noGrp="1"/>
          </p:cNvSpPr>
          <p:nvPr>
            <p:ph type="pic" idx="12"/>
          </p:nvPr>
        </p:nvSpPr>
        <p:spPr>
          <a:xfrm>
            <a:off x="9333961" y="1928137"/>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7" name="Text Placeholder 3">
            <a:extLst>
              <a:ext uri="{FF2B5EF4-FFF2-40B4-BE49-F238E27FC236}">
                <a16:creationId xmlns:a16="http://schemas.microsoft.com/office/drawing/2014/main" id="{B3CA8B57-67A7-42D1-8FFE-8F7E89340018}"/>
              </a:ext>
            </a:extLst>
          </p:cNvPr>
          <p:cNvSpPr>
            <a:spLocks noGrp="1"/>
          </p:cNvSpPr>
          <p:nvPr>
            <p:ph type="body" sz="half" idx="2"/>
          </p:nvPr>
        </p:nvSpPr>
        <p:spPr>
          <a:xfrm>
            <a:off x="561437" y="4741423"/>
            <a:ext cx="2276475" cy="634760"/>
          </a:xfrm>
          <a:solidFill>
            <a:srgbClr val="025A9E"/>
          </a:solidFill>
          <a:ln>
            <a:noFill/>
          </a:ln>
        </p:spPr>
        <p:txBody>
          <a:bodyPr anchor="ctr"/>
          <a:lstStyle>
            <a:lvl1pPr marL="0" indent="0" algn="ctr">
              <a:lnSpc>
                <a:spcPct val="100000"/>
              </a:lnSpc>
              <a:spcBef>
                <a:spcPts val="0"/>
              </a:spcBef>
              <a:buNone/>
              <a:defRPr sz="916">
                <a:ln>
                  <a:noFill/>
                </a:ln>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
        <p:nvSpPr>
          <p:cNvPr id="8" name="Text Placeholder 3">
            <a:extLst>
              <a:ext uri="{FF2B5EF4-FFF2-40B4-BE49-F238E27FC236}">
                <a16:creationId xmlns:a16="http://schemas.microsoft.com/office/drawing/2014/main" id="{82571641-A2F9-4470-845E-BDAF353D10D2}"/>
              </a:ext>
            </a:extLst>
          </p:cNvPr>
          <p:cNvSpPr>
            <a:spLocks noGrp="1"/>
          </p:cNvSpPr>
          <p:nvPr>
            <p:ph type="body" sz="half" idx="13"/>
          </p:nvPr>
        </p:nvSpPr>
        <p:spPr>
          <a:xfrm>
            <a:off x="3485613" y="4741423"/>
            <a:ext cx="2276475" cy="634760"/>
          </a:xfrm>
          <a:solidFill>
            <a:srgbClr val="025A9E"/>
          </a:solidFill>
          <a:ln>
            <a:noFill/>
          </a:ln>
        </p:spPr>
        <p:txBody>
          <a:bodyPr anchor="ctr"/>
          <a:lstStyle>
            <a:lvl1pPr marL="0" indent="0" algn="ctr">
              <a:lnSpc>
                <a:spcPct val="100000"/>
              </a:lnSpc>
              <a:spcBef>
                <a:spcPts val="0"/>
              </a:spcBef>
              <a:buNone/>
              <a:defRPr sz="916">
                <a:ln>
                  <a:noFill/>
                </a:ln>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
        <p:nvSpPr>
          <p:cNvPr id="9" name="Text Placeholder 3">
            <a:extLst>
              <a:ext uri="{FF2B5EF4-FFF2-40B4-BE49-F238E27FC236}">
                <a16:creationId xmlns:a16="http://schemas.microsoft.com/office/drawing/2014/main" id="{2F64D58E-A078-43DA-BB87-BD94AF06F3D7}"/>
              </a:ext>
            </a:extLst>
          </p:cNvPr>
          <p:cNvSpPr>
            <a:spLocks noGrp="1"/>
          </p:cNvSpPr>
          <p:nvPr>
            <p:ph type="body" sz="half" idx="14"/>
          </p:nvPr>
        </p:nvSpPr>
        <p:spPr>
          <a:xfrm>
            <a:off x="6419313" y="4741423"/>
            <a:ext cx="2276475" cy="634760"/>
          </a:xfrm>
          <a:solidFill>
            <a:srgbClr val="025A9E"/>
          </a:solidFill>
          <a:ln>
            <a:noFill/>
          </a:ln>
        </p:spPr>
        <p:txBody>
          <a:bodyPr anchor="ctr"/>
          <a:lstStyle>
            <a:lvl1pPr marL="0" indent="0" algn="ctr">
              <a:lnSpc>
                <a:spcPct val="100000"/>
              </a:lnSpc>
              <a:spcBef>
                <a:spcPts val="0"/>
              </a:spcBef>
              <a:buNone/>
              <a:defRPr sz="916">
                <a:ln>
                  <a:noFill/>
                </a:ln>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
        <p:nvSpPr>
          <p:cNvPr id="10" name="Text Placeholder 3">
            <a:extLst>
              <a:ext uri="{FF2B5EF4-FFF2-40B4-BE49-F238E27FC236}">
                <a16:creationId xmlns:a16="http://schemas.microsoft.com/office/drawing/2014/main" id="{D67AE2AB-35F9-4E39-8930-A99E0CF79B53}"/>
              </a:ext>
            </a:extLst>
          </p:cNvPr>
          <p:cNvSpPr>
            <a:spLocks noGrp="1"/>
          </p:cNvSpPr>
          <p:nvPr>
            <p:ph type="body" sz="half" idx="15"/>
          </p:nvPr>
        </p:nvSpPr>
        <p:spPr>
          <a:xfrm>
            <a:off x="9343485" y="4741423"/>
            <a:ext cx="2276475" cy="634760"/>
          </a:xfrm>
          <a:solidFill>
            <a:srgbClr val="025A9E"/>
          </a:solidFill>
          <a:ln>
            <a:noFill/>
          </a:ln>
        </p:spPr>
        <p:txBody>
          <a:bodyPr anchor="ctr"/>
          <a:lstStyle>
            <a:lvl1pPr marL="0" indent="0" algn="ctr">
              <a:lnSpc>
                <a:spcPct val="100000"/>
              </a:lnSpc>
              <a:spcBef>
                <a:spcPts val="0"/>
              </a:spcBef>
              <a:buNone/>
              <a:defRPr sz="916">
                <a:ln>
                  <a:noFill/>
                </a:ln>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Tree>
    <p:extLst>
      <p:ext uri="{BB962C8B-B14F-4D97-AF65-F5344CB8AC3E}">
        <p14:creationId xmlns:p14="http://schemas.microsoft.com/office/powerpoint/2010/main" val="651912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3905-E1AB-4A19-957E-AE6D7E736E19}"/>
              </a:ext>
            </a:extLst>
          </p:cNvPr>
          <p:cNvSpPr>
            <a:spLocks noGrp="1"/>
          </p:cNvSpPr>
          <p:nvPr>
            <p:ph type="title" hasCustomPrompt="1"/>
          </p:nvPr>
        </p:nvSpPr>
        <p:spPr/>
        <p:txBody>
          <a:bodyPr/>
          <a:lstStyle/>
          <a:p>
            <a:r>
              <a:rPr lang="en-US" dirty="0"/>
              <a:t>With us today…</a:t>
            </a:r>
          </a:p>
        </p:txBody>
      </p:sp>
      <p:sp>
        <p:nvSpPr>
          <p:cNvPr id="3" name="Picture Placeholder 2">
            <a:extLst>
              <a:ext uri="{FF2B5EF4-FFF2-40B4-BE49-F238E27FC236}">
                <a16:creationId xmlns:a16="http://schemas.microsoft.com/office/drawing/2014/main" id="{1491D48D-5C23-4BDC-A98B-CC2605FA6CE2}"/>
              </a:ext>
            </a:extLst>
          </p:cNvPr>
          <p:cNvSpPr>
            <a:spLocks noGrp="1"/>
          </p:cNvSpPr>
          <p:nvPr>
            <p:ph type="pic" idx="1"/>
          </p:nvPr>
        </p:nvSpPr>
        <p:spPr>
          <a:xfrm>
            <a:off x="1838329" y="1971678"/>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4" name="Picture Placeholder 2">
            <a:extLst>
              <a:ext uri="{FF2B5EF4-FFF2-40B4-BE49-F238E27FC236}">
                <a16:creationId xmlns:a16="http://schemas.microsoft.com/office/drawing/2014/main" id="{1C56C20B-F7A4-4C77-867E-5C80F8F4698D}"/>
              </a:ext>
            </a:extLst>
          </p:cNvPr>
          <p:cNvSpPr>
            <a:spLocks noGrp="1"/>
          </p:cNvSpPr>
          <p:nvPr>
            <p:ph type="pic" idx="10"/>
          </p:nvPr>
        </p:nvSpPr>
        <p:spPr>
          <a:xfrm>
            <a:off x="4953005" y="1971678"/>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5" name="Picture Placeholder 2">
            <a:extLst>
              <a:ext uri="{FF2B5EF4-FFF2-40B4-BE49-F238E27FC236}">
                <a16:creationId xmlns:a16="http://schemas.microsoft.com/office/drawing/2014/main" id="{20C0AA98-BF72-482F-9624-B9FC1D3EFB7A}"/>
              </a:ext>
            </a:extLst>
          </p:cNvPr>
          <p:cNvSpPr>
            <a:spLocks noGrp="1"/>
          </p:cNvSpPr>
          <p:nvPr>
            <p:ph type="pic" idx="11"/>
          </p:nvPr>
        </p:nvSpPr>
        <p:spPr>
          <a:xfrm>
            <a:off x="8067681" y="1971678"/>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7" name="Text Placeholder 3">
            <a:extLst>
              <a:ext uri="{FF2B5EF4-FFF2-40B4-BE49-F238E27FC236}">
                <a16:creationId xmlns:a16="http://schemas.microsoft.com/office/drawing/2014/main" id="{B3CA8B57-67A7-42D1-8FFE-8F7E89340018}"/>
              </a:ext>
            </a:extLst>
          </p:cNvPr>
          <p:cNvSpPr>
            <a:spLocks noGrp="1"/>
          </p:cNvSpPr>
          <p:nvPr>
            <p:ph type="body" sz="half" idx="2"/>
          </p:nvPr>
        </p:nvSpPr>
        <p:spPr>
          <a:xfrm>
            <a:off x="1838329" y="4784965"/>
            <a:ext cx="2276475" cy="634760"/>
          </a:xfrm>
          <a:solidFill>
            <a:srgbClr val="025A9E"/>
          </a:solidFill>
        </p:spPr>
        <p:txBody>
          <a:bodyPr anchor="ctr"/>
          <a:lstStyle>
            <a:lvl1pPr marL="0" indent="0" algn="ctr">
              <a:lnSpc>
                <a:spcPct val="100000"/>
              </a:lnSpc>
              <a:spcBef>
                <a:spcPts val="0"/>
              </a:spcBef>
              <a:buNone/>
              <a:defRPr sz="916">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
        <p:nvSpPr>
          <p:cNvPr id="8" name="Text Placeholder 3">
            <a:extLst>
              <a:ext uri="{FF2B5EF4-FFF2-40B4-BE49-F238E27FC236}">
                <a16:creationId xmlns:a16="http://schemas.microsoft.com/office/drawing/2014/main" id="{82571641-A2F9-4470-845E-BDAF353D10D2}"/>
              </a:ext>
            </a:extLst>
          </p:cNvPr>
          <p:cNvSpPr>
            <a:spLocks noGrp="1"/>
          </p:cNvSpPr>
          <p:nvPr>
            <p:ph type="body" sz="half" idx="13"/>
          </p:nvPr>
        </p:nvSpPr>
        <p:spPr>
          <a:xfrm>
            <a:off x="4953005" y="4784965"/>
            <a:ext cx="2276475" cy="634760"/>
          </a:xfrm>
          <a:solidFill>
            <a:srgbClr val="025A9E"/>
          </a:solidFill>
        </p:spPr>
        <p:txBody>
          <a:bodyPr anchor="ctr"/>
          <a:lstStyle>
            <a:lvl1pPr marL="0" indent="0" algn="ctr">
              <a:lnSpc>
                <a:spcPct val="100000"/>
              </a:lnSpc>
              <a:spcBef>
                <a:spcPts val="0"/>
              </a:spcBef>
              <a:buNone/>
              <a:defRPr sz="916">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
        <p:nvSpPr>
          <p:cNvPr id="9" name="Text Placeholder 3">
            <a:extLst>
              <a:ext uri="{FF2B5EF4-FFF2-40B4-BE49-F238E27FC236}">
                <a16:creationId xmlns:a16="http://schemas.microsoft.com/office/drawing/2014/main" id="{2F64D58E-A078-43DA-BB87-BD94AF06F3D7}"/>
              </a:ext>
            </a:extLst>
          </p:cNvPr>
          <p:cNvSpPr>
            <a:spLocks noGrp="1"/>
          </p:cNvSpPr>
          <p:nvPr>
            <p:ph type="body" sz="half" idx="14"/>
          </p:nvPr>
        </p:nvSpPr>
        <p:spPr>
          <a:xfrm>
            <a:off x="8077205" y="4784965"/>
            <a:ext cx="2276475" cy="634760"/>
          </a:xfrm>
          <a:solidFill>
            <a:srgbClr val="025A9E"/>
          </a:solidFill>
        </p:spPr>
        <p:txBody>
          <a:bodyPr anchor="ctr"/>
          <a:lstStyle>
            <a:lvl1pPr marL="0" indent="0" algn="ctr">
              <a:lnSpc>
                <a:spcPct val="100000"/>
              </a:lnSpc>
              <a:spcBef>
                <a:spcPts val="0"/>
              </a:spcBef>
              <a:buNone/>
              <a:defRPr sz="916">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Tree>
    <p:extLst>
      <p:ext uri="{BB962C8B-B14F-4D97-AF65-F5344CB8AC3E}">
        <p14:creationId xmlns:p14="http://schemas.microsoft.com/office/powerpoint/2010/main" val="21141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E847406-A694-BCDE-5561-D31B0012938A}"/>
              </a:ext>
            </a:extLst>
          </p:cNvPr>
          <p:cNvSpPr>
            <a:spLocks noGrp="1"/>
          </p:cNvSpPr>
          <p:nvPr>
            <p:ph type="title"/>
          </p:nvPr>
        </p:nvSpPr>
        <p:spPr>
          <a:xfrm>
            <a:off x="457200" y="609600"/>
            <a:ext cx="11274552" cy="914400"/>
          </a:xfrm>
          <a:prstGeom prst="rect">
            <a:avLst/>
          </a:prstGeom>
        </p:spPr>
        <p:txBody>
          <a:bodyPr vert="horz" lIns="0" tIns="0" rIns="0" bIns="0" rtlCol="0" anchor="t" anchorCtr="0">
            <a:normAutofit/>
          </a:bodyPr>
          <a:lstStyle/>
          <a:p>
            <a:r>
              <a:rPr lang="en-US"/>
              <a:t>Click to edit Master title style</a:t>
            </a:r>
          </a:p>
        </p:txBody>
      </p:sp>
      <p:sp>
        <p:nvSpPr>
          <p:cNvPr id="9" name="Text Placeholder 8">
            <a:extLst>
              <a:ext uri="{FF2B5EF4-FFF2-40B4-BE49-F238E27FC236}">
                <a16:creationId xmlns:a16="http://schemas.microsoft.com/office/drawing/2014/main" id="{364A1B60-4E12-73EA-9A33-889D184CB525}"/>
              </a:ext>
            </a:extLst>
          </p:cNvPr>
          <p:cNvSpPr>
            <a:spLocks noGrp="1"/>
          </p:cNvSpPr>
          <p:nvPr>
            <p:ph type="body" sz="quarter" idx="10"/>
          </p:nvPr>
        </p:nvSpPr>
        <p:spPr>
          <a:xfrm>
            <a:off x="457200" y="1447800"/>
            <a:ext cx="112744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2460179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3905-E1AB-4A19-957E-AE6D7E736E19}"/>
              </a:ext>
            </a:extLst>
          </p:cNvPr>
          <p:cNvSpPr>
            <a:spLocks noGrp="1"/>
          </p:cNvSpPr>
          <p:nvPr>
            <p:ph type="title" hasCustomPrompt="1"/>
          </p:nvPr>
        </p:nvSpPr>
        <p:spPr/>
        <p:txBody>
          <a:bodyPr/>
          <a:lstStyle/>
          <a:p>
            <a:r>
              <a:rPr lang="en-US" dirty="0"/>
              <a:t>With us today…</a:t>
            </a:r>
          </a:p>
        </p:txBody>
      </p:sp>
      <p:sp>
        <p:nvSpPr>
          <p:cNvPr id="3" name="Picture Placeholder 2">
            <a:extLst>
              <a:ext uri="{FF2B5EF4-FFF2-40B4-BE49-F238E27FC236}">
                <a16:creationId xmlns:a16="http://schemas.microsoft.com/office/drawing/2014/main" id="{1491D48D-5C23-4BDC-A98B-CC2605FA6CE2}"/>
              </a:ext>
            </a:extLst>
          </p:cNvPr>
          <p:cNvSpPr>
            <a:spLocks noGrp="1"/>
          </p:cNvSpPr>
          <p:nvPr>
            <p:ph type="pic" idx="1"/>
          </p:nvPr>
        </p:nvSpPr>
        <p:spPr>
          <a:xfrm>
            <a:off x="3419481" y="1971678"/>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4" name="Picture Placeholder 2">
            <a:extLst>
              <a:ext uri="{FF2B5EF4-FFF2-40B4-BE49-F238E27FC236}">
                <a16:creationId xmlns:a16="http://schemas.microsoft.com/office/drawing/2014/main" id="{1C56C20B-F7A4-4C77-867E-5C80F8F4698D}"/>
              </a:ext>
            </a:extLst>
          </p:cNvPr>
          <p:cNvSpPr>
            <a:spLocks noGrp="1"/>
          </p:cNvSpPr>
          <p:nvPr>
            <p:ph type="pic" idx="10"/>
          </p:nvPr>
        </p:nvSpPr>
        <p:spPr>
          <a:xfrm>
            <a:off x="6534155" y="1971678"/>
            <a:ext cx="2276475" cy="2705100"/>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sp>
        <p:nvSpPr>
          <p:cNvPr id="7" name="Text Placeholder 3">
            <a:extLst>
              <a:ext uri="{FF2B5EF4-FFF2-40B4-BE49-F238E27FC236}">
                <a16:creationId xmlns:a16="http://schemas.microsoft.com/office/drawing/2014/main" id="{B3CA8B57-67A7-42D1-8FFE-8F7E89340018}"/>
              </a:ext>
            </a:extLst>
          </p:cNvPr>
          <p:cNvSpPr>
            <a:spLocks noGrp="1"/>
          </p:cNvSpPr>
          <p:nvPr>
            <p:ph type="body" sz="half" idx="2"/>
          </p:nvPr>
        </p:nvSpPr>
        <p:spPr>
          <a:xfrm>
            <a:off x="3419481" y="4784965"/>
            <a:ext cx="2276475" cy="634760"/>
          </a:xfrm>
          <a:solidFill>
            <a:srgbClr val="025A9E"/>
          </a:solidFill>
        </p:spPr>
        <p:txBody>
          <a:bodyPr anchor="ctr"/>
          <a:lstStyle>
            <a:lvl1pPr marL="0" indent="0" algn="ctr">
              <a:lnSpc>
                <a:spcPct val="100000"/>
              </a:lnSpc>
              <a:spcBef>
                <a:spcPts val="0"/>
              </a:spcBef>
              <a:buNone/>
              <a:defRPr sz="916">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
        <p:nvSpPr>
          <p:cNvPr id="8" name="Text Placeholder 3">
            <a:extLst>
              <a:ext uri="{FF2B5EF4-FFF2-40B4-BE49-F238E27FC236}">
                <a16:creationId xmlns:a16="http://schemas.microsoft.com/office/drawing/2014/main" id="{82571641-A2F9-4470-845E-BDAF353D10D2}"/>
              </a:ext>
            </a:extLst>
          </p:cNvPr>
          <p:cNvSpPr>
            <a:spLocks noGrp="1"/>
          </p:cNvSpPr>
          <p:nvPr>
            <p:ph type="body" sz="half" idx="13"/>
          </p:nvPr>
        </p:nvSpPr>
        <p:spPr>
          <a:xfrm>
            <a:off x="6534155" y="4784965"/>
            <a:ext cx="2276475" cy="634760"/>
          </a:xfrm>
          <a:solidFill>
            <a:srgbClr val="025A9E"/>
          </a:solidFill>
        </p:spPr>
        <p:txBody>
          <a:bodyPr anchor="ctr"/>
          <a:lstStyle>
            <a:lvl1pPr marL="0" indent="0" algn="ctr">
              <a:lnSpc>
                <a:spcPct val="100000"/>
              </a:lnSpc>
              <a:spcBef>
                <a:spcPts val="0"/>
              </a:spcBef>
              <a:buNone/>
              <a:defRPr sz="916">
                <a:solidFill>
                  <a:schemeClr val="bg1"/>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Tree>
    <p:extLst>
      <p:ext uri="{BB962C8B-B14F-4D97-AF65-F5344CB8AC3E}">
        <p14:creationId xmlns:p14="http://schemas.microsoft.com/office/powerpoint/2010/main" val="852178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9A8DE8-95BC-405E-86FE-CEFF6A8A1425}"/>
              </a:ext>
            </a:extLst>
          </p:cNvPr>
          <p:cNvSpPr/>
          <p:nvPr userDrawn="1"/>
        </p:nvSpPr>
        <p:spPr>
          <a:xfrm rot="10800000">
            <a:off x="5" y="738334"/>
            <a:ext cx="12201524" cy="3533775"/>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2" dirty="0"/>
          </a:p>
        </p:txBody>
      </p:sp>
      <p:sp>
        <p:nvSpPr>
          <p:cNvPr id="2" name="Title 1">
            <a:extLst>
              <a:ext uri="{FF2B5EF4-FFF2-40B4-BE49-F238E27FC236}">
                <a16:creationId xmlns:a16="http://schemas.microsoft.com/office/drawing/2014/main" id="{20A27DD2-7E6A-42A8-A4D1-7895EFADC1CE}"/>
              </a:ext>
            </a:extLst>
          </p:cNvPr>
          <p:cNvSpPr>
            <a:spLocks noGrp="1"/>
          </p:cNvSpPr>
          <p:nvPr>
            <p:ph type="title" hasCustomPrompt="1"/>
          </p:nvPr>
        </p:nvSpPr>
        <p:spPr>
          <a:xfrm>
            <a:off x="831851" y="4391029"/>
            <a:ext cx="10515600" cy="1257300"/>
          </a:xfrm>
        </p:spPr>
        <p:txBody>
          <a:bodyPr anchor="b">
            <a:normAutofit/>
          </a:bodyPr>
          <a:lstStyle>
            <a:lvl1pPr>
              <a:defRPr sz="3093"/>
            </a:lvl1pPr>
          </a:lstStyle>
          <a:p>
            <a:r>
              <a:rPr lang="en-US" dirty="0"/>
              <a:t>CLICK TO EDIT MASTER TITLE STYLE</a:t>
            </a:r>
          </a:p>
        </p:txBody>
      </p:sp>
      <p:sp>
        <p:nvSpPr>
          <p:cNvPr id="3" name="Text Placeholder 2">
            <a:extLst>
              <a:ext uri="{FF2B5EF4-FFF2-40B4-BE49-F238E27FC236}">
                <a16:creationId xmlns:a16="http://schemas.microsoft.com/office/drawing/2014/main" id="{6A7FEBFE-9092-46C0-B606-BAC2797C52C9}"/>
              </a:ext>
            </a:extLst>
          </p:cNvPr>
          <p:cNvSpPr>
            <a:spLocks noGrp="1"/>
          </p:cNvSpPr>
          <p:nvPr>
            <p:ph type="body" idx="1"/>
          </p:nvPr>
        </p:nvSpPr>
        <p:spPr>
          <a:xfrm>
            <a:off x="831851" y="5675327"/>
            <a:ext cx="10515600" cy="558799"/>
          </a:xfrm>
        </p:spPr>
        <p:txBody>
          <a:bodyPr/>
          <a:lstStyle>
            <a:lvl1pPr marL="0" indent="0">
              <a:buNone/>
              <a:defRPr sz="1375">
                <a:solidFill>
                  <a:schemeClr val="tx1">
                    <a:tint val="75000"/>
                  </a:schemeClr>
                </a:solidFill>
              </a:defRPr>
            </a:lvl1pPr>
            <a:lvl2pPr marL="261891" indent="0">
              <a:buNone/>
              <a:defRPr sz="1145">
                <a:solidFill>
                  <a:schemeClr val="tx1">
                    <a:tint val="75000"/>
                  </a:schemeClr>
                </a:solidFill>
              </a:defRPr>
            </a:lvl2pPr>
            <a:lvl3pPr marL="523782" indent="0">
              <a:buNone/>
              <a:defRPr sz="1032">
                <a:solidFill>
                  <a:schemeClr val="tx1">
                    <a:tint val="75000"/>
                  </a:schemeClr>
                </a:solidFill>
              </a:defRPr>
            </a:lvl3pPr>
            <a:lvl4pPr marL="785671" indent="0">
              <a:buNone/>
              <a:defRPr sz="916">
                <a:solidFill>
                  <a:schemeClr val="tx1">
                    <a:tint val="75000"/>
                  </a:schemeClr>
                </a:solidFill>
              </a:defRPr>
            </a:lvl4pPr>
            <a:lvl5pPr marL="1047562" indent="0">
              <a:buNone/>
              <a:defRPr sz="916">
                <a:solidFill>
                  <a:schemeClr val="tx1">
                    <a:tint val="75000"/>
                  </a:schemeClr>
                </a:solidFill>
              </a:defRPr>
            </a:lvl5pPr>
            <a:lvl6pPr marL="1309453" indent="0">
              <a:buNone/>
              <a:defRPr sz="916">
                <a:solidFill>
                  <a:schemeClr val="tx1">
                    <a:tint val="75000"/>
                  </a:schemeClr>
                </a:solidFill>
              </a:defRPr>
            </a:lvl6pPr>
            <a:lvl7pPr marL="1571343" indent="0">
              <a:buNone/>
              <a:defRPr sz="916">
                <a:solidFill>
                  <a:schemeClr val="tx1">
                    <a:tint val="75000"/>
                  </a:schemeClr>
                </a:solidFill>
              </a:defRPr>
            </a:lvl7pPr>
            <a:lvl8pPr marL="1833234" indent="0">
              <a:buNone/>
              <a:defRPr sz="916">
                <a:solidFill>
                  <a:schemeClr val="tx1">
                    <a:tint val="75000"/>
                  </a:schemeClr>
                </a:solidFill>
              </a:defRPr>
            </a:lvl8pPr>
            <a:lvl9pPr marL="2095124" indent="0">
              <a:buNone/>
              <a:defRPr sz="916">
                <a:solidFill>
                  <a:schemeClr val="tx1">
                    <a:tint val="75000"/>
                  </a:schemeClr>
                </a:solidFill>
              </a:defRPr>
            </a:lvl9pPr>
          </a:lstStyle>
          <a:p>
            <a:pPr lvl="0"/>
            <a:r>
              <a:rPr lang="en-US" dirty="0"/>
              <a:t>Click to edit Master text styles</a:t>
            </a:r>
          </a:p>
        </p:txBody>
      </p:sp>
      <p:sp>
        <p:nvSpPr>
          <p:cNvPr id="7" name="Picture Placeholder 2">
            <a:extLst>
              <a:ext uri="{FF2B5EF4-FFF2-40B4-BE49-F238E27FC236}">
                <a16:creationId xmlns:a16="http://schemas.microsoft.com/office/drawing/2014/main" id="{539E61CA-F1A8-4A36-A851-2F18006FFAAF}"/>
              </a:ext>
            </a:extLst>
          </p:cNvPr>
          <p:cNvSpPr>
            <a:spLocks noGrp="1"/>
          </p:cNvSpPr>
          <p:nvPr>
            <p:ph type="pic" idx="10"/>
          </p:nvPr>
        </p:nvSpPr>
        <p:spPr>
          <a:xfrm>
            <a:off x="0" y="790587"/>
            <a:ext cx="12192000" cy="3457575"/>
          </a:xfrm>
        </p:spPr>
        <p:txBody>
          <a:bodyPr/>
          <a:lstStyle>
            <a:lvl1pPr marL="0" indent="0">
              <a:buNone/>
              <a:defRPr sz="1833"/>
            </a:lvl1pPr>
            <a:lvl2pPr marL="261891" indent="0">
              <a:buNone/>
              <a:defRPr sz="1604"/>
            </a:lvl2pPr>
            <a:lvl3pPr marL="523782" indent="0">
              <a:buNone/>
              <a:defRPr sz="1375"/>
            </a:lvl3pPr>
            <a:lvl4pPr marL="785671" indent="0">
              <a:buNone/>
              <a:defRPr sz="1145"/>
            </a:lvl4pPr>
            <a:lvl5pPr marL="1047562" indent="0">
              <a:buNone/>
              <a:defRPr sz="1145"/>
            </a:lvl5pPr>
            <a:lvl6pPr marL="1309453" indent="0">
              <a:buNone/>
              <a:defRPr sz="1145"/>
            </a:lvl6pPr>
            <a:lvl7pPr marL="1571343" indent="0">
              <a:buNone/>
              <a:defRPr sz="1145"/>
            </a:lvl7pPr>
            <a:lvl8pPr marL="1833234" indent="0">
              <a:buNone/>
              <a:defRPr sz="1145"/>
            </a:lvl8pPr>
            <a:lvl9pPr marL="2095124" indent="0">
              <a:buNone/>
              <a:defRPr sz="1145"/>
            </a:lvl9pPr>
          </a:lstStyle>
          <a:p>
            <a:endParaRPr lang="en-US" dirty="0"/>
          </a:p>
        </p:txBody>
      </p:sp>
      <p:cxnSp>
        <p:nvCxnSpPr>
          <p:cNvPr id="10" name="Straight Connector 9">
            <a:extLst>
              <a:ext uri="{FF2B5EF4-FFF2-40B4-BE49-F238E27FC236}">
                <a16:creationId xmlns:a16="http://schemas.microsoft.com/office/drawing/2014/main" id="{309F4D4A-694E-4187-B456-B0C0C3E27BBF}"/>
              </a:ext>
            </a:extLst>
          </p:cNvPr>
          <p:cNvCxnSpPr/>
          <p:nvPr userDrawn="1"/>
        </p:nvCxnSpPr>
        <p:spPr>
          <a:xfrm>
            <a:off x="831851" y="5449421"/>
            <a:ext cx="10515600" cy="0"/>
          </a:xfrm>
          <a:prstGeom prst="line">
            <a:avLst/>
          </a:prstGeom>
          <a:ln w="19050">
            <a:solidFill>
              <a:srgbClr val="025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142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Layout 11">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88897" y="700099"/>
            <a:ext cx="3969600" cy="5572800"/>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9" name="2 Marcador de posición de imagen"/>
          <p:cNvSpPr>
            <a:spLocks noGrp="1"/>
          </p:cNvSpPr>
          <p:nvPr>
            <p:ph type="pic" sz="quarter" idx="11"/>
          </p:nvPr>
        </p:nvSpPr>
        <p:spPr>
          <a:xfrm>
            <a:off x="4211015" y="700099"/>
            <a:ext cx="3969600" cy="2713552"/>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0" name="2 Marcador de posición de imagen"/>
          <p:cNvSpPr>
            <a:spLocks noGrp="1"/>
          </p:cNvSpPr>
          <p:nvPr>
            <p:ph type="pic" sz="quarter" idx="12"/>
          </p:nvPr>
        </p:nvSpPr>
        <p:spPr>
          <a:xfrm>
            <a:off x="4211015" y="3558652"/>
            <a:ext cx="3969600" cy="2713552"/>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1" name="2 Marcador de posición de imagen"/>
          <p:cNvSpPr>
            <a:spLocks noGrp="1"/>
          </p:cNvSpPr>
          <p:nvPr>
            <p:ph type="pic" sz="quarter" idx="13"/>
          </p:nvPr>
        </p:nvSpPr>
        <p:spPr>
          <a:xfrm>
            <a:off x="8331100" y="700099"/>
            <a:ext cx="3772000" cy="2713552"/>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2" name="2 Marcador de posición de imagen"/>
          <p:cNvSpPr>
            <a:spLocks noGrp="1"/>
          </p:cNvSpPr>
          <p:nvPr>
            <p:ph type="pic" sz="quarter" idx="14"/>
          </p:nvPr>
        </p:nvSpPr>
        <p:spPr>
          <a:xfrm>
            <a:off x="8331100" y="3558652"/>
            <a:ext cx="3772000" cy="2713552"/>
          </a:xfrm>
          <a:prstGeom prst="rect">
            <a:avLst/>
          </a:prstGeom>
          <a:solidFill>
            <a:schemeClr val="bg1">
              <a:lumMod val="85000"/>
              <a:alpha val="50000"/>
            </a:schemeClr>
          </a:solidFill>
        </p:spPr>
        <p:txBody>
          <a:bodyPr/>
          <a:lstStyle>
            <a:lvl1pPr marL="0" indent="0">
              <a:buNone/>
              <a:defRPr/>
            </a:lvl1pPr>
          </a:lstStyle>
          <a:p>
            <a:endParaRPr lang="es-SV" dirty="0"/>
          </a:p>
        </p:txBody>
      </p:sp>
    </p:spTree>
    <p:extLst>
      <p:ext uri="{BB962C8B-B14F-4D97-AF65-F5344CB8AC3E}">
        <p14:creationId xmlns:p14="http://schemas.microsoft.com/office/powerpoint/2010/main" val="3881370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3A30383-7F7A-43E5-A5A0-5FAEE9C8EB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5329" y="652191"/>
            <a:ext cx="5048251" cy="5362575"/>
          </a:xfrm>
          <a:prstGeom prst="rect">
            <a:avLst/>
          </a:prstGeom>
        </p:spPr>
      </p:pic>
      <p:sp>
        <p:nvSpPr>
          <p:cNvPr id="7" name="Title 1">
            <a:extLst>
              <a:ext uri="{FF2B5EF4-FFF2-40B4-BE49-F238E27FC236}">
                <a16:creationId xmlns:a16="http://schemas.microsoft.com/office/drawing/2014/main" id="{A842E298-860A-468B-93F2-C339FCE3ECB8}"/>
              </a:ext>
            </a:extLst>
          </p:cNvPr>
          <p:cNvSpPr>
            <a:spLocks noGrp="1"/>
          </p:cNvSpPr>
          <p:nvPr>
            <p:ph type="ctrTitle"/>
          </p:nvPr>
        </p:nvSpPr>
        <p:spPr>
          <a:xfrm>
            <a:off x="443128" y="2773553"/>
            <a:ext cx="5652875" cy="1023939"/>
          </a:xfrm>
        </p:spPr>
        <p:txBody>
          <a:bodyPr anchor="b"/>
          <a:lstStyle>
            <a:lvl1pPr algn="ctr">
              <a:defRPr sz="3437"/>
            </a:lvl1pPr>
          </a:lstStyle>
          <a:p>
            <a:r>
              <a:rPr lang="en-US" dirty="0"/>
              <a:t>Click to edit Master title style</a:t>
            </a:r>
          </a:p>
        </p:txBody>
      </p:sp>
      <p:sp>
        <p:nvSpPr>
          <p:cNvPr id="8" name="Subtitle 2">
            <a:extLst>
              <a:ext uri="{FF2B5EF4-FFF2-40B4-BE49-F238E27FC236}">
                <a16:creationId xmlns:a16="http://schemas.microsoft.com/office/drawing/2014/main" id="{3B31F696-B1D7-431A-A3CE-BFCCAB408C26}"/>
              </a:ext>
            </a:extLst>
          </p:cNvPr>
          <p:cNvSpPr>
            <a:spLocks noGrp="1"/>
          </p:cNvSpPr>
          <p:nvPr>
            <p:ph type="subTitle" idx="1"/>
          </p:nvPr>
        </p:nvSpPr>
        <p:spPr>
          <a:xfrm>
            <a:off x="443128" y="3889580"/>
            <a:ext cx="5652875" cy="617537"/>
          </a:xfrm>
        </p:spPr>
        <p:txBody>
          <a:bodyPr/>
          <a:lstStyle>
            <a:lvl1pPr marL="0" indent="0" algn="ctr">
              <a:buNone/>
              <a:defRPr lang="en-US" sz="1375" kern="1200" dirty="0">
                <a:solidFill>
                  <a:schemeClr val="tx1">
                    <a:tint val="75000"/>
                  </a:schemeClr>
                </a:solidFill>
                <a:latin typeface="+mn-lt"/>
                <a:ea typeface="+mn-ea"/>
                <a:cs typeface="+mn-cs"/>
              </a:defRPr>
            </a:lvl1pPr>
            <a:lvl2pPr marL="261891" indent="0" algn="ctr">
              <a:buNone/>
              <a:defRPr sz="1145"/>
            </a:lvl2pPr>
            <a:lvl3pPr marL="523782" indent="0" algn="ctr">
              <a:buNone/>
              <a:defRPr sz="1032"/>
            </a:lvl3pPr>
            <a:lvl4pPr marL="785671" indent="0" algn="ctr">
              <a:buNone/>
              <a:defRPr sz="916"/>
            </a:lvl4pPr>
            <a:lvl5pPr marL="1047562" indent="0" algn="ctr">
              <a:buNone/>
              <a:defRPr sz="916"/>
            </a:lvl5pPr>
            <a:lvl6pPr marL="1309453" indent="0" algn="ctr">
              <a:buNone/>
              <a:defRPr sz="916"/>
            </a:lvl6pPr>
            <a:lvl7pPr marL="1571343" indent="0" algn="ctr">
              <a:buNone/>
              <a:defRPr sz="916"/>
            </a:lvl7pPr>
            <a:lvl8pPr marL="1833234" indent="0" algn="ctr">
              <a:buNone/>
              <a:defRPr sz="916"/>
            </a:lvl8pPr>
            <a:lvl9pPr marL="2095124" indent="0" algn="ctr">
              <a:buNone/>
              <a:defRPr sz="916"/>
            </a:lvl9pPr>
          </a:lstStyle>
          <a:p>
            <a:r>
              <a:rPr lang="en-US" dirty="0"/>
              <a:t>Click to edit Master subtitle style</a:t>
            </a:r>
          </a:p>
        </p:txBody>
      </p:sp>
      <p:sp>
        <p:nvSpPr>
          <p:cNvPr id="9" name="Rectangle 8">
            <a:extLst>
              <a:ext uri="{FF2B5EF4-FFF2-40B4-BE49-F238E27FC236}">
                <a16:creationId xmlns:a16="http://schemas.microsoft.com/office/drawing/2014/main" id="{9C2C67CB-D6D0-4634-A8B4-D65E9C9C76CF}"/>
              </a:ext>
            </a:extLst>
          </p:cNvPr>
          <p:cNvSpPr/>
          <p:nvPr userDrawn="1"/>
        </p:nvSpPr>
        <p:spPr>
          <a:xfrm>
            <a:off x="6615341" y="1269247"/>
            <a:ext cx="2146537" cy="109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2"/>
          </a:p>
        </p:txBody>
      </p:sp>
      <p:sp>
        <p:nvSpPr>
          <p:cNvPr id="10" name="Rectangle 9">
            <a:extLst>
              <a:ext uri="{FF2B5EF4-FFF2-40B4-BE49-F238E27FC236}">
                <a16:creationId xmlns:a16="http://schemas.microsoft.com/office/drawing/2014/main" id="{B00DD348-3295-471D-B60B-209944609A0F}"/>
              </a:ext>
            </a:extLst>
          </p:cNvPr>
          <p:cNvSpPr/>
          <p:nvPr userDrawn="1"/>
        </p:nvSpPr>
        <p:spPr>
          <a:xfrm>
            <a:off x="6397399" y="1711314"/>
            <a:ext cx="2146537" cy="109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2"/>
          </a:p>
        </p:txBody>
      </p:sp>
    </p:spTree>
    <p:extLst>
      <p:ext uri="{BB962C8B-B14F-4D97-AF65-F5344CB8AC3E}">
        <p14:creationId xmlns:p14="http://schemas.microsoft.com/office/powerpoint/2010/main" val="17177021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Layout 10">
    <p:spTree>
      <p:nvGrpSpPr>
        <p:cNvPr id="1" name=""/>
        <p:cNvGrpSpPr/>
        <p:nvPr/>
      </p:nvGrpSpPr>
      <p:grpSpPr>
        <a:xfrm>
          <a:off x="0" y="0"/>
          <a:ext cx="0" cy="0"/>
          <a:chOff x="0" y="0"/>
          <a:chExt cx="0" cy="0"/>
        </a:xfrm>
      </p:grpSpPr>
      <p:sp>
        <p:nvSpPr>
          <p:cNvPr id="16" name="Forma libre 17">
            <a:extLst>
              <a:ext uri="{FF2B5EF4-FFF2-40B4-BE49-F238E27FC236}">
                <a16:creationId xmlns:a16="http://schemas.microsoft.com/office/drawing/2014/main" id="{79CA2310-3828-4DFB-AE1D-75BF2572F734}"/>
              </a:ext>
            </a:extLst>
          </p:cNvPr>
          <p:cNvSpPr/>
          <p:nvPr userDrawn="1"/>
        </p:nvSpPr>
        <p:spPr bwMode="auto">
          <a:xfrm>
            <a:off x="4064157" y="3361028"/>
            <a:ext cx="8127857" cy="3041075"/>
          </a:xfrm>
          <a:custGeom>
            <a:avLst/>
            <a:gdLst>
              <a:gd name="connsiteX0" fmla="*/ 12083842 w 18268467"/>
              <a:gd name="connsiteY0" fmla="*/ 0 h 6907495"/>
              <a:gd name="connsiteX1" fmla="*/ 17843719 w 18268467"/>
              <a:gd name="connsiteY1" fmla="*/ 545902 h 6907495"/>
              <a:gd name="connsiteX2" fmla="*/ 18268467 w 18268467"/>
              <a:gd name="connsiteY2" fmla="*/ 637316 h 6907495"/>
              <a:gd name="connsiteX3" fmla="*/ 18268467 w 18268467"/>
              <a:gd name="connsiteY3" fmla="*/ 6907495 h 6907495"/>
              <a:gd name="connsiteX4" fmla="*/ 1816474 w 18268467"/>
              <a:gd name="connsiteY4" fmla="*/ 6907495 h 6907495"/>
              <a:gd name="connsiteX5" fmla="*/ 1749419 w 18268467"/>
              <a:gd name="connsiteY5" fmla="*/ 6868345 h 6907495"/>
              <a:gd name="connsiteX6" fmla="*/ 0 w 18268467"/>
              <a:gd name="connsiteY6" fmla="*/ 4523003 h 6907495"/>
              <a:gd name="connsiteX7" fmla="*/ 12083842 w 18268467"/>
              <a:gd name="connsiteY7" fmla="*/ 0 h 69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68467" h="6907495">
                <a:moveTo>
                  <a:pt x="12083842" y="0"/>
                </a:moveTo>
                <a:cubicBezTo>
                  <a:pt x="14169380" y="0"/>
                  <a:pt x="16131520" y="197756"/>
                  <a:pt x="17843719" y="545902"/>
                </a:cubicBezTo>
                <a:lnTo>
                  <a:pt x="18268467" y="637316"/>
                </a:lnTo>
                <a:lnTo>
                  <a:pt x="18268467" y="6907495"/>
                </a:lnTo>
                <a:lnTo>
                  <a:pt x="1816474" y="6907495"/>
                </a:lnTo>
                <a:lnTo>
                  <a:pt x="1749419" y="6868345"/>
                </a:lnTo>
                <a:cubicBezTo>
                  <a:pt x="639282" y="6184481"/>
                  <a:pt x="0" y="5381686"/>
                  <a:pt x="0" y="4523003"/>
                </a:cubicBezTo>
                <a:cubicBezTo>
                  <a:pt x="0" y="2025017"/>
                  <a:pt x="5410121" y="0"/>
                  <a:pt x="12083842" y="0"/>
                </a:cubicBezTo>
                <a:close/>
              </a:path>
            </a:pathLst>
          </a:custGeom>
          <a:solidFill>
            <a:srgbClr val="025A9E"/>
          </a:solidFill>
          <a:ln>
            <a:noFill/>
          </a:ln>
        </p:spPr>
        <p:txBody>
          <a:bodyPr wrap="square" lIns="0" tIns="0" rIns="0" bIns="0" rtlCol="0" anchor="ctr">
            <a:noAutofit/>
          </a:bodyPr>
          <a:lstStyle/>
          <a:p>
            <a:pPr algn="ctr"/>
            <a:endParaRPr lang="es-SV" sz="516"/>
          </a:p>
        </p:txBody>
      </p:sp>
      <p:pic>
        <p:nvPicPr>
          <p:cNvPr id="6" name="Picture 14">
            <a:extLst>
              <a:ext uri="{FF2B5EF4-FFF2-40B4-BE49-F238E27FC236}">
                <a16:creationId xmlns:a16="http://schemas.microsoft.com/office/drawing/2014/main" id="{7FF70F53-5C88-43A0-B79C-675A16D8E22E}"/>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harpenSoften amount="25000"/>
                    </a14:imgEffect>
                    <a14:imgEffect>
                      <a14:colorTemperature colorTemp="5900"/>
                    </a14:imgEffect>
                    <a14:imgEffect>
                      <a14:saturation sat="66000"/>
                    </a14:imgEffect>
                  </a14:imgLayer>
                </a14:imgProps>
              </a:ext>
              <a:ext uri="{28A0092B-C50C-407E-A947-70E740481C1C}">
                <a14:useLocalDpi xmlns:a14="http://schemas.microsoft.com/office/drawing/2010/main"/>
              </a:ext>
            </a:extLst>
          </a:blip>
          <a:stretch>
            <a:fillRect/>
          </a:stretch>
        </p:blipFill>
        <p:spPr>
          <a:xfrm>
            <a:off x="4876514" y="1651520"/>
            <a:ext cx="7596492" cy="4280712"/>
          </a:xfrm>
          <a:prstGeom prst="rect">
            <a:avLst/>
          </a:prstGeom>
        </p:spPr>
      </p:pic>
      <p:sp>
        <p:nvSpPr>
          <p:cNvPr id="8" name="2 Marcador de posición de imagen">
            <a:extLst>
              <a:ext uri="{FF2B5EF4-FFF2-40B4-BE49-F238E27FC236}">
                <a16:creationId xmlns:a16="http://schemas.microsoft.com/office/drawing/2014/main" id="{AF8254BF-BD69-47CD-AF57-786A2FEE6F95}"/>
              </a:ext>
            </a:extLst>
          </p:cNvPr>
          <p:cNvSpPr>
            <a:spLocks noGrp="1"/>
          </p:cNvSpPr>
          <p:nvPr>
            <p:ph type="pic" sz="quarter" idx="10"/>
          </p:nvPr>
        </p:nvSpPr>
        <p:spPr>
          <a:xfrm>
            <a:off x="6253513" y="2169014"/>
            <a:ext cx="4748091" cy="2964257"/>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5" name="Title 1">
            <a:extLst>
              <a:ext uri="{FF2B5EF4-FFF2-40B4-BE49-F238E27FC236}">
                <a16:creationId xmlns:a16="http://schemas.microsoft.com/office/drawing/2014/main" id="{2262E086-4BCA-4CA3-A494-7E85392C8988}"/>
              </a:ext>
            </a:extLst>
          </p:cNvPr>
          <p:cNvSpPr>
            <a:spLocks noGrp="1"/>
          </p:cNvSpPr>
          <p:nvPr>
            <p:ph type="title"/>
          </p:nvPr>
        </p:nvSpPr>
        <p:spPr>
          <a:xfrm>
            <a:off x="839792" y="927340"/>
            <a:ext cx="3932237" cy="1600200"/>
          </a:xfrm>
        </p:spPr>
        <p:txBody>
          <a:bodyPr anchor="b"/>
          <a:lstStyle>
            <a:lvl1pPr>
              <a:defRPr sz="1833"/>
            </a:lvl1pPr>
          </a:lstStyle>
          <a:p>
            <a:r>
              <a:rPr lang="en-US"/>
              <a:t>Click to edit Master title style</a:t>
            </a:r>
          </a:p>
        </p:txBody>
      </p:sp>
      <p:sp>
        <p:nvSpPr>
          <p:cNvPr id="7" name="Text Placeholder 3">
            <a:extLst>
              <a:ext uri="{FF2B5EF4-FFF2-40B4-BE49-F238E27FC236}">
                <a16:creationId xmlns:a16="http://schemas.microsoft.com/office/drawing/2014/main" id="{7A50CC01-A778-4816-BCB9-C69B938AD90E}"/>
              </a:ext>
            </a:extLst>
          </p:cNvPr>
          <p:cNvSpPr>
            <a:spLocks noGrp="1"/>
          </p:cNvSpPr>
          <p:nvPr>
            <p:ph type="body" sz="half" idx="2"/>
          </p:nvPr>
        </p:nvSpPr>
        <p:spPr>
          <a:xfrm>
            <a:off x="839792" y="2527540"/>
            <a:ext cx="3932237" cy="3341448"/>
          </a:xfrm>
        </p:spPr>
        <p:txBody>
          <a:bodyPr/>
          <a:lstStyle>
            <a:lvl1pPr marL="0" indent="0">
              <a:buNone/>
              <a:defRPr sz="916"/>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Click to edit Master text styles</a:t>
            </a:r>
          </a:p>
        </p:txBody>
      </p:sp>
    </p:spTree>
    <p:extLst>
      <p:ext uri="{BB962C8B-B14F-4D97-AF65-F5344CB8AC3E}">
        <p14:creationId xmlns:p14="http://schemas.microsoft.com/office/powerpoint/2010/main" val="3196225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Layout 50">
    <p:spTree>
      <p:nvGrpSpPr>
        <p:cNvPr id="1" name=""/>
        <p:cNvGrpSpPr/>
        <p:nvPr/>
      </p:nvGrpSpPr>
      <p:grpSpPr>
        <a:xfrm>
          <a:off x="0" y="0"/>
          <a:ext cx="0" cy="0"/>
          <a:chOff x="0" y="0"/>
          <a:chExt cx="0" cy="0"/>
        </a:xfrm>
      </p:grpSpPr>
      <p:grpSp>
        <p:nvGrpSpPr>
          <p:cNvPr id="3" name="4 Grupo">
            <a:extLst>
              <a:ext uri="{FF2B5EF4-FFF2-40B4-BE49-F238E27FC236}">
                <a16:creationId xmlns:a16="http://schemas.microsoft.com/office/drawing/2014/main" id="{136A931C-F274-4A47-A5F9-3B295D7B1F8C}"/>
              </a:ext>
            </a:extLst>
          </p:cNvPr>
          <p:cNvGrpSpPr>
            <a:grpSpLocks noChangeAspect="1"/>
          </p:cNvGrpSpPr>
          <p:nvPr userDrawn="1"/>
        </p:nvGrpSpPr>
        <p:grpSpPr>
          <a:xfrm>
            <a:off x="-1951628" y="761989"/>
            <a:ext cx="9734227" cy="5370539"/>
            <a:chOff x="-5854210" y="2216455"/>
            <a:chExt cx="20117235" cy="11350954"/>
          </a:xfrm>
        </p:grpSpPr>
        <p:sp>
          <p:nvSpPr>
            <p:cNvPr id="4" name="Rectángulo redondeado 34">
              <a:extLst>
                <a:ext uri="{FF2B5EF4-FFF2-40B4-BE49-F238E27FC236}">
                  <a16:creationId xmlns:a16="http://schemas.microsoft.com/office/drawing/2014/main" id="{50E4D8C2-FEBD-428E-A5BF-6F423250B44F}"/>
                </a:ext>
              </a:extLst>
            </p:cNvPr>
            <p:cNvSpPr/>
            <p:nvPr/>
          </p:nvSpPr>
          <p:spPr>
            <a:xfrm>
              <a:off x="-3927982" y="2216455"/>
              <a:ext cx="16313946" cy="11105489"/>
            </a:xfrm>
            <a:prstGeom prst="roundRect">
              <a:avLst>
                <a:gd name="adj" fmla="val 5106"/>
              </a:avLst>
            </a:prstGeom>
            <a:solidFill>
              <a:schemeClr val="tx1"/>
            </a:solidFill>
            <a:ln w="38100">
              <a:solidFill>
                <a:schemeClr val="bg1">
                  <a:lumMod val="75000"/>
                </a:schemeClr>
              </a:solid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516">
                <a:latin typeface="Segoe UI" panose="020B0502040204020203" pitchFamily="34" charset="0"/>
                <a:ea typeface="Segoe UI" panose="020B0502040204020203" pitchFamily="34" charset="0"/>
                <a:cs typeface="Segoe UI" panose="020B0502040204020203" pitchFamily="34" charset="0"/>
              </a:endParaRPr>
            </a:p>
          </p:txBody>
        </p:sp>
        <p:sp>
          <p:nvSpPr>
            <p:cNvPr id="5" name="Elipse 7">
              <a:extLst>
                <a:ext uri="{FF2B5EF4-FFF2-40B4-BE49-F238E27FC236}">
                  <a16:creationId xmlns:a16="http://schemas.microsoft.com/office/drawing/2014/main" id="{179050F6-93BC-4E62-A89B-3DDC3F154B87}"/>
                </a:ext>
              </a:extLst>
            </p:cNvPr>
            <p:cNvSpPr/>
            <p:nvPr/>
          </p:nvSpPr>
          <p:spPr>
            <a:xfrm>
              <a:off x="4129747" y="2442101"/>
              <a:ext cx="136298" cy="1320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516">
                <a:latin typeface="Segoe UI" panose="020B0502040204020203" pitchFamily="34" charset="0"/>
                <a:ea typeface="Segoe UI" panose="020B0502040204020203" pitchFamily="34" charset="0"/>
                <a:cs typeface="Segoe UI" panose="020B0502040204020203" pitchFamily="34" charset="0"/>
              </a:endParaRPr>
            </a:p>
          </p:txBody>
        </p:sp>
        <p:sp>
          <p:nvSpPr>
            <p:cNvPr id="6" name="Elipse 5">
              <a:extLst>
                <a:ext uri="{FF2B5EF4-FFF2-40B4-BE49-F238E27FC236}">
                  <a16:creationId xmlns:a16="http://schemas.microsoft.com/office/drawing/2014/main" id="{32E3E80B-A0B4-45CF-BEC2-CD5B55991BA3}"/>
                </a:ext>
              </a:extLst>
            </p:cNvPr>
            <p:cNvSpPr/>
            <p:nvPr/>
          </p:nvSpPr>
          <p:spPr>
            <a:xfrm>
              <a:off x="4087643" y="2437652"/>
              <a:ext cx="109313" cy="1085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516">
                <a:latin typeface="Segoe UI" panose="020B0502040204020203" pitchFamily="34" charset="0"/>
                <a:ea typeface="Segoe UI" panose="020B0502040204020203" pitchFamily="34" charset="0"/>
                <a:cs typeface="Segoe UI" panose="020B0502040204020203" pitchFamily="34" charset="0"/>
              </a:endParaRPr>
            </a:p>
          </p:txBody>
        </p:sp>
        <p:grpSp>
          <p:nvGrpSpPr>
            <p:cNvPr id="7" name="374 Grupo">
              <a:extLst>
                <a:ext uri="{FF2B5EF4-FFF2-40B4-BE49-F238E27FC236}">
                  <a16:creationId xmlns:a16="http://schemas.microsoft.com/office/drawing/2014/main" id="{EAC35194-7B3F-47CB-9147-701BE92D1235}"/>
                </a:ext>
              </a:extLst>
            </p:cNvPr>
            <p:cNvGrpSpPr/>
            <p:nvPr/>
          </p:nvGrpSpPr>
          <p:grpSpPr>
            <a:xfrm>
              <a:off x="-5854210" y="12964442"/>
              <a:ext cx="20117235" cy="602967"/>
              <a:chOff x="-5715543" y="3770615"/>
              <a:chExt cx="6625214" cy="199884"/>
            </a:xfrm>
            <a:effectLst>
              <a:reflection blurRad="6350" stA="50000" endA="300" endPos="90000" dist="50800" dir="5400000" sy="-100000" algn="bl" rotWithShape="0"/>
            </a:effectLst>
          </p:grpSpPr>
          <p:sp>
            <p:nvSpPr>
              <p:cNvPr id="10" name="20 Rectángulo redondeado">
                <a:extLst>
                  <a:ext uri="{FF2B5EF4-FFF2-40B4-BE49-F238E27FC236}">
                    <a16:creationId xmlns:a16="http://schemas.microsoft.com/office/drawing/2014/main" id="{03F1D52E-B964-4060-83E7-517ADD5D2289}"/>
                  </a:ext>
                </a:extLst>
              </p:cNvPr>
              <p:cNvSpPr/>
              <p:nvPr/>
            </p:nvSpPr>
            <p:spPr>
              <a:xfrm>
                <a:off x="-5706018" y="3849586"/>
                <a:ext cx="6599368" cy="120913"/>
              </a:xfrm>
              <a:custGeom>
                <a:avLst/>
                <a:gdLst>
                  <a:gd name="connsiteX0" fmla="*/ 0 w 6581775"/>
                  <a:gd name="connsiteY0" fmla="*/ 12303 h 73819"/>
                  <a:gd name="connsiteX1" fmla="*/ 12303 w 6581775"/>
                  <a:gd name="connsiteY1" fmla="*/ 0 h 73819"/>
                  <a:gd name="connsiteX2" fmla="*/ 6569472 w 6581775"/>
                  <a:gd name="connsiteY2" fmla="*/ 0 h 73819"/>
                  <a:gd name="connsiteX3" fmla="*/ 6581775 w 6581775"/>
                  <a:gd name="connsiteY3" fmla="*/ 12303 h 73819"/>
                  <a:gd name="connsiteX4" fmla="*/ 6581775 w 6581775"/>
                  <a:gd name="connsiteY4" fmla="*/ 61516 h 73819"/>
                  <a:gd name="connsiteX5" fmla="*/ 6569472 w 6581775"/>
                  <a:gd name="connsiteY5" fmla="*/ 73819 h 73819"/>
                  <a:gd name="connsiteX6" fmla="*/ 12303 w 6581775"/>
                  <a:gd name="connsiteY6" fmla="*/ 73819 h 73819"/>
                  <a:gd name="connsiteX7" fmla="*/ 0 w 6581775"/>
                  <a:gd name="connsiteY7" fmla="*/ 61516 h 73819"/>
                  <a:gd name="connsiteX8" fmla="*/ 0 w 6581775"/>
                  <a:gd name="connsiteY8" fmla="*/ 12303 h 73819"/>
                  <a:gd name="connsiteX0" fmla="*/ 0 w 6581775"/>
                  <a:gd name="connsiteY0" fmla="*/ 12303 h 76200"/>
                  <a:gd name="connsiteX1" fmla="*/ 12303 w 6581775"/>
                  <a:gd name="connsiteY1" fmla="*/ 0 h 76200"/>
                  <a:gd name="connsiteX2" fmla="*/ 6569472 w 6581775"/>
                  <a:gd name="connsiteY2" fmla="*/ 0 h 76200"/>
                  <a:gd name="connsiteX3" fmla="*/ 6581775 w 6581775"/>
                  <a:gd name="connsiteY3" fmla="*/ 12303 h 76200"/>
                  <a:gd name="connsiteX4" fmla="*/ 6581775 w 6581775"/>
                  <a:gd name="connsiteY4" fmla="*/ 61516 h 76200"/>
                  <a:gd name="connsiteX5" fmla="*/ 6569472 w 6581775"/>
                  <a:gd name="connsiteY5" fmla="*/ 73819 h 76200"/>
                  <a:gd name="connsiteX6" fmla="*/ 202803 w 6581775"/>
                  <a:gd name="connsiteY6" fmla="*/ 76200 h 76200"/>
                  <a:gd name="connsiteX7" fmla="*/ 0 w 6581775"/>
                  <a:gd name="connsiteY7" fmla="*/ 61516 h 76200"/>
                  <a:gd name="connsiteX8" fmla="*/ 0 w 6581775"/>
                  <a:gd name="connsiteY8" fmla="*/ 12303 h 76200"/>
                  <a:gd name="connsiteX0" fmla="*/ 334156 w 6915931"/>
                  <a:gd name="connsiteY0" fmla="*/ 12303 h 76200"/>
                  <a:gd name="connsiteX1" fmla="*/ 346459 w 6915931"/>
                  <a:gd name="connsiteY1" fmla="*/ 0 h 76200"/>
                  <a:gd name="connsiteX2" fmla="*/ 6903628 w 6915931"/>
                  <a:gd name="connsiteY2" fmla="*/ 0 h 76200"/>
                  <a:gd name="connsiteX3" fmla="*/ 6915931 w 6915931"/>
                  <a:gd name="connsiteY3" fmla="*/ 12303 h 76200"/>
                  <a:gd name="connsiteX4" fmla="*/ 6915931 w 6915931"/>
                  <a:gd name="connsiteY4" fmla="*/ 61516 h 76200"/>
                  <a:gd name="connsiteX5" fmla="*/ 6903628 w 6915931"/>
                  <a:gd name="connsiteY5" fmla="*/ 73819 h 76200"/>
                  <a:gd name="connsiteX6" fmla="*/ 536959 w 6915931"/>
                  <a:gd name="connsiteY6" fmla="*/ 76200 h 76200"/>
                  <a:gd name="connsiteX7" fmla="*/ 334156 w 6915931"/>
                  <a:gd name="connsiteY7" fmla="*/ 12303 h 76200"/>
                  <a:gd name="connsiteX0" fmla="*/ 908279 w 7287251"/>
                  <a:gd name="connsiteY0" fmla="*/ 76200 h 76200"/>
                  <a:gd name="connsiteX1" fmla="*/ 717779 w 7287251"/>
                  <a:gd name="connsiteY1" fmla="*/ 0 h 76200"/>
                  <a:gd name="connsiteX2" fmla="*/ 7274948 w 7287251"/>
                  <a:gd name="connsiteY2" fmla="*/ 0 h 76200"/>
                  <a:gd name="connsiteX3" fmla="*/ 7287251 w 7287251"/>
                  <a:gd name="connsiteY3" fmla="*/ 12303 h 76200"/>
                  <a:gd name="connsiteX4" fmla="*/ 7287251 w 7287251"/>
                  <a:gd name="connsiteY4" fmla="*/ 61516 h 76200"/>
                  <a:gd name="connsiteX5" fmla="*/ 7274948 w 7287251"/>
                  <a:gd name="connsiteY5" fmla="*/ 73819 h 76200"/>
                  <a:gd name="connsiteX6" fmla="*/ 908279 w 7287251"/>
                  <a:gd name="connsiteY6" fmla="*/ 76200 h 76200"/>
                  <a:gd name="connsiteX0" fmla="*/ 556434 w 6935406"/>
                  <a:gd name="connsiteY0" fmla="*/ 76200 h 76200"/>
                  <a:gd name="connsiteX1" fmla="*/ 365934 w 6935406"/>
                  <a:gd name="connsiteY1" fmla="*/ 0 h 76200"/>
                  <a:gd name="connsiteX2" fmla="*/ 6923103 w 6935406"/>
                  <a:gd name="connsiteY2" fmla="*/ 0 h 76200"/>
                  <a:gd name="connsiteX3" fmla="*/ 6935406 w 6935406"/>
                  <a:gd name="connsiteY3" fmla="*/ 12303 h 76200"/>
                  <a:gd name="connsiteX4" fmla="*/ 6935406 w 6935406"/>
                  <a:gd name="connsiteY4" fmla="*/ 61516 h 76200"/>
                  <a:gd name="connsiteX5" fmla="*/ 6923103 w 6935406"/>
                  <a:gd name="connsiteY5" fmla="*/ 73819 h 76200"/>
                  <a:gd name="connsiteX6" fmla="*/ 556434 w 6935406"/>
                  <a:gd name="connsiteY6" fmla="*/ 76200 h 76200"/>
                  <a:gd name="connsiteX0" fmla="*/ 203303 w 6582275"/>
                  <a:gd name="connsiteY0" fmla="*/ 76200 h 76200"/>
                  <a:gd name="connsiteX1" fmla="*/ 12803 w 6582275"/>
                  <a:gd name="connsiteY1" fmla="*/ 0 h 76200"/>
                  <a:gd name="connsiteX2" fmla="*/ 6569972 w 6582275"/>
                  <a:gd name="connsiteY2" fmla="*/ 0 h 76200"/>
                  <a:gd name="connsiteX3" fmla="*/ 6582275 w 6582275"/>
                  <a:gd name="connsiteY3" fmla="*/ 12303 h 76200"/>
                  <a:gd name="connsiteX4" fmla="*/ 6582275 w 6582275"/>
                  <a:gd name="connsiteY4" fmla="*/ 61516 h 76200"/>
                  <a:gd name="connsiteX5" fmla="*/ 6569972 w 6582275"/>
                  <a:gd name="connsiteY5" fmla="*/ 73819 h 76200"/>
                  <a:gd name="connsiteX6" fmla="*/ 203303 w 6582275"/>
                  <a:gd name="connsiteY6" fmla="*/ 76200 h 76200"/>
                  <a:gd name="connsiteX0" fmla="*/ 202643 w 6581615"/>
                  <a:gd name="connsiteY0" fmla="*/ 76200 h 76200"/>
                  <a:gd name="connsiteX1" fmla="*/ 12143 w 6581615"/>
                  <a:gd name="connsiteY1" fmla="*/ 0 h 76200"/>
                  <a:gd name="connsiteX2" fmla="*/ 6569312 w 6581615"/>
                  <a:gd name="connsiteY2" fmla="*/ 0 h 76200"/>
                  <a:gd name="connsiteX3" fmla="*/ 6581615 w 6581615"/>
                  <a:gd name="connsiteY3" fmla="*/ 12303 h 76200"/>
                  <a:gd name="connsiteX4" fmla="*/ 6581615 w 6581615"/>
                  <a:gd name="connsiteY4" fmla="*/ 61516 h 76200"/>
                  <a:gd name="connsiteX5" fmla="*/ 6569312 w 6581615"/>
                  <a:gd name="connsiteY5" fmla="*/ 73819 h 76200"/>
                  <a:gd name="connsiteX6" fmla="*/ 202643 w 6581615"/>
                  <a:gd name="connsiteY6" fmla="*/ 76200 h 76200"/>
                  <a:gd name="connsiteX0" fmla="*/ 202643 w 6581615"/>
                  <a:gd name="connsiteY0" fmla="*/ 76200 h 76200"/>
                  <a:gd name="connsiteX1" fmla="*/ 12143 w 6581615"/>
                  <a:gd name="connsiteY1" fmla="*/ 0 h 76200"/>
                  <a:gd name="connsiteX2" fmla="*/ 6569312 w 6581615"/>
                  <a:gd name="connsiteY2" fmla="*/ 0 h 76200"/>
                  <a:gd name="connsiteX3" fmla="*/ 6581615 w 6581615"/>
                  <a:gd name="connsiteY3" fmla="*/ 12303 h 76200"/>
                  <a:gd name="connsiteX4" fmla="*/ 6569312 w 6581615"/>
                  <a:gd name="connsiteY4" fmla="*/ 73819 h 76200"/>
                  <a:gd name="connsiteX5" fmla="*/ 202643 w 6581615"/>
                  <a:gd name="connsiteY5" fmla="*/ 76200 h 76200"/>
                  <a:gd name="connsiteX0" fmla="*/ 202643 w 7377095"/>
                  <a:gd name="connsiteY0" fmla="*/ 76200 h 76200"/>
                  <a:gd name="connsiteX1" fmla="*/ 12143 w 7377095"/>
                  <a:gd name="connsiteY1" fmla="*/ 0 h 76200"/>
                  <a:gd name="connsiteX2" fmla="*/ 6569312 w 7377095"/>
                  <a:gd name="connsiteY2" fmla="*/ 0 h 76200"/>
                  <a:gd name="connsiteX3" fmla="*/ 6569312 w 7377095"/>
                  <a:gd name="connsiteY3" fmla="*/ 73819 h 76200"/>
                  <a:gd name="connsiteX4" fmla="*/ 202643 w 7377095"/>
                  <a:gd name="connsiteY4" fmla="*/ 76200 h 76200"/>
                  <a:gd name="connsiteX0" fmla="*/ 202643 w 7276041"/>
                  <a:gd name="connsiteY0" fmla="*/ 76200 h 76200"/>
                  <a:gd name="connsiteX1" fmla="*/ 12143 w 7276041"/>
                  <a:gd name="connsiteY1" fmla="*/ 0 h 76200"/>
                  <a:gd name="connsiteX2" fmla="*/ 6569312 w 7276041"/>
                  <a:gd name="connsiteY2" fmla="*/ 0 h 76200"/>
                  <a:gd name="connsiteX3" fmla="*/ 6347855 w 7276041"/>
                  <a:gd name="connsiteY3" fmla="*/ 73819 h 76200"/>
                  <a:gd name="connsiteX4" fmla="*/ 202643 w 7276041"/>
                  <a:gd name="connsiteY4" fmla="*/ 76200 h 76200"/>
                  <a:gd name="connsiteX0" fmla="*/ 202643 w 7034172"/>
                  <a:gd name="connsiteY0" fmla="*/ 76200 h 76200"/>
                  <a:gd name="connsiteX1" fmla="*/ 12143 w 7034172"/>
                  <a:gd name="connsiteY1" fmla="*/ 0 h 76200"/>
                  <a:gd name="connsiteX2" fmla="*/ 6569312 w 7034172"/>
                  <a:gd name="connsiteY2" fmla="*/ 0 h 76200"/>
                  <a:gd name="connsiteX3" fmla="*/ 6347855 w 7034172"/>
                  <a:gd name="connsiteY3" fmla="*/ 73819 h 76200"/>
                  <a:gd name="connsiteX4" fmla="*/ 202643 w 7034172"/>
                  <a:gd name="connsiteY4" fmla="*/ 76200 h 76200"/>
                  <a:gd name="connsiteX0" fmla="*/ 202643 w 6569312"/>
                  <a:gd name="connsiteY0" fmla="*/ 76200 h 76200"/>
                  <a:gd name="connsiteX1" fmla="*/ 12143 w 6569312"/>
                  <a:gd name="connsiteY1" fmla="*/ 0 h 76200"/>
                  <a:gd name="connsiteX2" fmla="*/ 6569312 w 6569312"/>
                  <a:gd name="connsiteY2" fmla="*/ 0 h 76200"/>
                  <a:gd name="connsiteX3" fmla="*/ 6347855 w 6569312"/>
                  <a:gd name="connsiteY3" fmla="*/ 73819 h 76200"/>
                  <a:gd name="connsiteX4" fmla="*/ 202643 w 6569312"/>
                  <a:gd name="connsiteY4" fmla="*/ 76200 h 76200"/>
                  <a:gd name="connsiteX0" fmla="*/ 202643 w 6570965"/>
                  <a:gd name="connsiteY0" fmla="*/ 76200 h 76200"/>
                  <a:gd name="connsiteX1" fmla="*/ 12143 w 6570965"/>
                  <a:gd name="connsiteY1" fmla="*/ 0 h 76200"/>
                  <a:gd name="connsiteX2" fmla="*/ 6569312 w 6570965"/>
                  <a:gd name="connsiteY2" fmla="*/ 0 h 76200"/>
                  <a:gd name="connsiteX3" fmla="*/ 6347855 w 6570965"/>
                  <a:gd name="connsiteY3" fmla="*/ 73819 h 76200"/>
                  <a:gd name="connsiteX4" fmla="*/ 202643 w 6570965"/>
                  <a:gd name="connsiteY4" fmla="*/ 762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965" h="76200">
                    <a:moveTo>
                      <a:pt x="202643" y="76200"/>
                    </a:moveTo>
                    <a:cubicBezTo>
                      <a:pt x="121814" y="61516"/>
                      <a:pt x="-46461" y="17462"/>
                      <a:pt x="12143" y="0"/>
                    </a:cubicBezTo>
                    <a:lnTo>
                      <a:pt x="6569312" y="0"/>
                    </a:lnTo>
                    <a:cubicBezTo>
                      <a:pt x="6583467" y="17065"/>
                      <a:pt x="6506472" y="53975"/>
                      <a:pt x="6347855" y="73819"/>
                    </a:cubicBezTo>
                    <a:lnTo>
                      <a:pt x="202643" y="76200"/>
                    </a:lnTo>
                    <a:close/>
                  </a:path>
                </a:pathLst>
              </a:custGeom>
              <a:gradFill flip="none" rotWithShape="1">
                <a:gsLst>
                  <a:gs pos="95000">
                    <a:srgbClr val="A5A9AD"/>
                  </a:gs>
                  <a:gs pos="50000">
                    <a:srgbClr val="868B90"/>
                  </a:gs>
                  <a:gs pos="8000">
                    <a:srgbClr val="868B90"/>
                  </a:gs>
                </a:gsLst>
                <a:lin ang="16200000" scaled="1"/>
                <a:tileRect/>
              </a:gradFill>
              <a:ln>
                <a:noFill/>
              </a:ln>
              <a:effectLst>
                <a:outerShdw blurRad="12700" dist="25400" dir="5400000" algn="t" rotWithShape="0">
                  <a:schemeClr val="tx1">
                    <a:lumMod val="85000"/>
                    <a:lumOff val="15000"/>
                  </a:schemeClr>
                </a:outerShdw>
              </a:effectLst>
              <a:scene3d>
                <a:camera prst="orthographicFront"/>
                <a:lightRig rig="harsh"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16">
                  <a:latin typeface="Segoe UI" panose="020B0502040204020203" pitchFamily="34" charset="0"/>
                  <a:ea typeface="Segoe UI" panose="020B0502040204020203" pitchFamily="34" charset="0"/>
                  <a:cs typeface="Segoe UI" panose="020B0502040204020203" pitchFamily="34" charset="0"/>
                </a:endParaRPr>
              </a:p>
            </p:txBody>
          </p:sp>
          <p:sp>
            <p:nvSpPr>
              <p:cNvPr id="11" name="Rectángulo redondeado 3">
                <a:extLst>
                  <a:ext uri="{FF2B5EF4-FFF2-40B4-BE49-F238E27FC236}">
                    <a16:creationId xmlns:a16="http://schemas.microsoft.com/office/drawing/2014/main" id="{E1306B43-AD1B-4C80-A121-80E1D592ACE1}"/>
                  </a:ext>
                </a:extLst>
              </p:cNvPr>
              <p:cNvSpPr/>
              <p:nvPr/>
            </p:nvSpPr>
            <p:spPr>
              <a:xfrm>
                <a:off x="-5715543" y="3770615"/>
                <a:ext cx="6625214" cy="129600"/>
              </a:xfrm>
              <a:prstGeom prst="roundRect">
                <a:avLst>
                  <a:gd name="adj" fmla="val 23977"/>
                </a:avLst>
              </a:prstGeom>
              <a:gradFill flip="none" rotWithShape="1">
                <a:gsLst>
                  <a:gs pos="100000">
                    <a:srgbClr val="868B90"/>
                  </a:gs>
                  <a:gs pos="95000">
                    <a:srgbClr val="868B90"/>
                  </a:gs>
                  <a:gs pos="0">
                    <a:srgbClr val="868B90"/>
                  </a:gs>
                  <a:gs pos="98000">
                    <a:srgbClr val="FFFFFF"/>
                  </a:gs>
                  <a:gs pos="2000">
                    <a:srgbClr val="FBF9FA"/>
                  </a:gs>
                  <a:gs pos="5000">
                    <a:srgbClr val="868B90"/>
                  </a:gs>
                  <a:gs pos="90000">
                    <a:srgbClr val="FAF9FB"/>
                  </a:gs>
                  <a:gs pos="10000">
                    <a:srgbClr val="FBF9FA"/>
                  </a:gs>
                  <a:gs pos="39000">
                    <a:srgbClr val="FBF9FA"/>
                  </a:gs>
                  <a:gs pos="63000">
                    <a:srgbClr val="FBF9FA"/>
                  </a:gs>
                </a:gsLst>
                <a:lin ang="21594000" scaled="0"/>
                <a:tileRect/>
              </a:gra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516">
                  <a:latin typeface="Segoe UI" panose="020B0502040204020203" pitchFamily="34" charset="0"/>
                  <a:ea typeface="Segoe UI" panose="020B0502040204020203" pitchFamily="34" charset="0"/>
                  <a:cs typeface="Segoe UI" panose="020B0502040204020203" pitchFamily="34" charset="0"/>
                </a:endParaRPr>
              </a:p>
            </p:txBody>
          </p:sp>
        </p:grpSp>
        <p:sp>
          <p:nvSpPr>
            <p:cNvPr id="8" name="23 Rectángulo redondeado">
              <a:extLst>
                <a:ext uri="{FF2B5EF4-FFF2-40B4-BE49-F238E27FC236}">
                  <a16:creationId xmlns:a16="http://schemas.microsoft.com/office/drawing/2014/main" id="{F39A3D81-2448-40B8-BD01-9CA11C2B794F}"/>
                </a:ext>
              </a:extLst>
            </p:cNvPr>
            <p:cNvSpPr/>
            <p:nvPr/>
          </p:nvSpPr>
          <p:spPr>
            <a:xfrm>
              <a:off x="2823939" y="12968008"/>
              <a:ext cx="2804149" cy="249019"/>
            </a:xfrm>
            <a:custGeom>
              <a:avLst/>
              <a:gdLst/>
              <a:ahLst/>
              <a:cxnLst/>
              <a:rect l="l" t="t" r="r" b="b"/>
              <a:pathLst>
                <a:path w="923491" h="82550">
                  <a:moveTo>
                    <a:pt x="0" y="0"/>
                  </a:moveTo>
                  <a:lnTo>
                    <a:pt x="923491" y="0"/>
                  </a:lnTo>
                  <a:cubicBezTo>
                    <a:pt x="920296" y="46402"/>
                    <a:pt x="881273" y="82550"/>
                    <a:pt x="833807" y="82550"/>
                  </a:cubicBezTo>
                  <a:lnTo>
                    <a:pt x="89683" y="82550"/>
                  </a:lnTo>
                  <a:cubicBezTo>
                    <a:pt x="42218" y="82550"/>
                    <a:pt x="3194" y="46402"/>
                    <a:pt x="0" y="0"/>
                  </a:cubicBezTo>
                  <a:close/>
                </a:path>
              </a:pathLst>
            </a:custGeom>
            <a:solidFill>
              <a:srgbClr val="F7F5F9"/>
            </a:solidFill>
            <a:ln w="3175">
              <a:noFill/>
            </a:ln>
            <a:effectLst>
              <a:innerShdw blurRad="12700" dist="12700" dir="54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516">
                <a:latin typeface="Segoe UI" panose="020B0502040204020203" pitchFamily="34" charset="0"/>
                <a:ea typeface="Segoe UI" panose="020B0502040204020203" pitchFamily="34" charset="0"/>
                <a:cs typeface="Segoe UI" panose="020B0502040204020203" pitchFamily="34" charset="0"/>
              </a:endParaRPr>
            </a:p>
          </p:txBody>
        </p:sp>
        <p:sp>
          <p:nvSpPr>
            <p:cNvPr id="9" name="Rectángulo redondeado 3">
              <a:extLst>
                <a:ext uri="{FF2B5EF4-FFF2-40B4-BE49-F238E27FC236}">
                  <a16:creationId xmlns:a16="http://schemas.microsoft.com/office/drawing/2014/main" id="{8DB9F20C-D006-41B8-B73E-60675E1DBA4C}"/>
                </a:ext>
              </a:extLst>
            </p:cNvPr>
            <p:cNvSpPr/>
            <p:nvPr/>
          </p:nvSpPr>
          <p:spPr>
            <a:xfrm>
              <a:off x="-3925253" y="2216455"/>
              <a:ext cx="6286434" cy="9112288"/>
            </a:xfrm>
            <a:custGeom>
              <a:avLst/>
              <a:gdLst/>
              <a:ahLst/>
              <a:cxnLst/>
              <a:rect l="l" t="t" r="r" b="b"/>
              <a:pathLst>
                <a:path w="2070313" h="3020732">
                  <a:moveTo>
                    <a:pt x="187976" y="0"/>
                  </a:moveTo>
                  <a:lnTo>
                    <a:pt x="2070313" y="0"/>
                  </a:lnTo>
                  <a:lnTo>
                    <a:pt x="1928420" y="207031"/>
                  </a:lnTo>
                  <a:lnTo>
                    <a:pt x="183453" y="207031"/>
                  </a:lnTo>
                  <a:lnTo>
                    <a:pt x="183453" y="2753062"/>
                  </a:lnTo>
                  <a:lnTo>
                    <a:pt x="0" y="3020732"/>
                  </a:lnTo>
                  <a:lnTo>
                    <a:pt x="0" y="187976"/>
                  </a:lnTo>
                  <a:cubicBezTo>
                    <a:pt x="0" y="84160"/>
                    <a:pt x="84160" y="0"/>
                    <a:pt x="187976" y="0"/>
                  </a:cubicBezTo>
                  <a:close/>
                </a:path>
              </a:pathLst>
            </a:custGeom>
            <a:gradFill flip="none" rotWithShape="1">
              <a:gsLst>
                <a:gs pos="0">
                  <a:schemeClr val="bg1">
                    <a:alpha val="0"/>
                  </a:schemeClr>
                </a:gs>
                <a:gs pos="86000">
                  <a:schemeClr val="bg1">
                    <a:alpha val="4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516">
                <a:latin typeface="Segoe UI" panose="020B0502040204020203" pitchFamily="34" charset="0"/>
                <a:ea typeface="Segoe UI" panose="020B0502040204020203" pitchFamily="34" charset="0"/>
                <a:cs typeface="Segoe UI" panose="020B0502040204020203" pitchFamily="34" charset="0"/>
              </a:endParaRPr>
            </a:p>
          </p:txBody>
        </p:sp>
      </p:grpSp>
      <p:sp>
        <p:nvSpPr>
          <p:cNvPr id="14" name="Title 1">
            <a:extLst>
              <a:ext uri="{FF2B5EF4-FFF2-40B4-BE49-F238E27FC236}">
                <a16:creationId xmlns:a16="http://schemas.microsoft.com/office/drawing/2014/main" id="{C8A93C20-A683-4357-A3EF-31F944DCDC36}"/>
              </a:ext>
            </a:extLst>
          </p:cNvPr>
          <p:cNvSpPr>
            <a:spLocks noGrp="1"/>
          </p:cNvSpPr>
          <p:nvPr>
            <p:ph type="title" hasCustomPrompt="1"/>
          </p:nvPr>
        </p:nvSpPr>
        <p:spPr>
          <a:xfrm>
            <a:off x="7605180" y="927340"/>
            <a:ext cx="3932237" cy="683096"/>
          </a:xfrm>
        </p:spPr>
        <p:txBody>
          <a:bodyPr anchor="b"/>
          <a:lstStyle>
            <a:lvl1pPr>
              <a:defRPr sz="1833"/>
            </a:lvl1pPr>
          </a:lstStyle>
          <a:p>
            <a:r>
              <a:rPr lang="en-US" dirty="0"/>
              <a:t>Upcoming Webinars</a:t>
            </a:r>
          </a:p>
        </p:txBody>
      </p:sp>
      <p:sp>
        <p:nvSpPr>
          <p:cNvPr id="15" name="Text Placeholder 3">
            <a:extLst>
              <a:ext uri="{FF2B5EF4-FFF2-40B4-BE49-F238E27FC236}">
                <a16:creationId xmlns:a16="http://schemas.microsoft.com/office/drawing/2014/main" id="{D1B3CE03-A118-4EA3-8024-EB62E945B5B3}"/>
              </a:ext>
            </a:extLst>
          </p:cNvPr>
          <p:cNvSpPr>
            <a:spLocks noGrp="1"/>
          </p:cNvSpPr>
          <p:nvPr>
            <p:ph type="body" sz="half" idx="2" hasCustomPrompt="1"/>
          </p:nvPr>
        </p:nvSpPr>
        <p:spPr>
          <a:xfrm>
            <a:off x="7605180" y="1725892"/>
            <a:ext cx="3932237" cy="4143096"/>
          </a:xfrm>
        </p:spPr>
        <p:txBody>
          <a:bodyPr>
            <a:normAutofit/>
          </a:bodyPr>
          <a:lstStyle>
            <a:lvl1pPr marL="0" indent="0">
              <a:buFont typeface="Arial" panose="020B0604020202020204" pitchFamily="34" charset="0"/>
              <a:buChar char="•"/>
              <a:defRPr sz="1145" b="1">
                <a:solidFill>
                  <a:srgbClr val="025A9E"/>
                </a:solidFill>
              </a:defRPr>
            </a:lvl1pPr>
            <a:lvl2pPr marL="261891" indent="0">
              <a:buNone/>
              <a:defRPr sz="803"/>
            </a:lvl2pPr>
            <a:lvl3pPr marL="523782" indent="0">
              <a:buNone/>
              <a:defRPr sz="688"/>
            </a:lvl3pPr>
            <a:lvl4pPr marL="785671" indent="0">
              <a:buNone/>
              <a:defRPr sz="573"/>
            </a:lvl4pPr>
            <a:lvl5pPr marL="1047562" indent="0">
              <a:buNone/>
              <a:defRPr sz="573"/>
            </a:lvl5pPr>
            <a:lvl6pPr marL="1309453" indent="0">
              <a:buNone/>
              <a:defRPr sz="573"/>
            </a:lvl6pPr>
            <a:lvl7pPr marL="1571343" indent="0">
              <a:buNone/>
              <a:defRPr sz="573"/>
            </a:lvl7pPr>
            <a:lvl8pPr marL="1833234" indent="0">
              <a:buNone/>
              <a:defRPr sz="573"/>
            </a:lvl8pPr>
            <a:lvl9pPr marL="2095124" indent="0">
              <a:buNone/>
              <a:defRPr sz="573"/>
            </a:lvl9pPr>
          </a:lstStyle>
          <a:p>
            <a:pPr lvl="0"/>
            <a:r>
              <a:rPr lang="en-US" dirty="0"/>
              <a:t>Webinar 1</a:t>
            </a:r>
          </a:p>
          <a:p>
            <a:pPr lvl="1"/>
            <a:r>
              <a:rPr lang="en-US" dirty="0"/>
              <a:t>Date</a:t>
            </a:r>
          </a:p>
          <a:p>
            <a:pPr lvl="0"/>
            <a:r>
              <a:rPr lang="en-US" dirty="0"/>
              <a:t>Webinar 2</a:t>
            </a:r>
          </a:p>
          <a:p>
            <a:pPr lvl="1"/>
            <a:r>
              <a:rPr lang="en-US" dirty="0"/>
              <a:t>Date</a:t>
            </a:r>
          </a:p>
          <a:p>
            <a:pPr lvl="0"/>
            <a:r>
              <a:rPr lang="en-US" dirty="0"/>
              <a:t>Webinar 3</a:t>
            </a:r>
          </a:p>
          <a:p>
            <a:pPr lvl="1"/>
            <a:r>
              <a:rPr lang="en-US" dirty="0"/>
              <a:t>Date</a:t>
            </a:r>
          </a:p>
        </p:txBody>
      </p:sp>
      <p:sp>
        <p:nvSpPr>
          <p:cNvPr id="16" name="2 Marcador de posición de imagen">
            <a:extLst>
              <a:ext uri="{FF2B5EF4-FFF2-40B4-BE49-F238E27FC236}">
                <a16:creationId xmlns:a16="http://schemas.microsoft.com/office/drawing/2014/main" id="{3A934F46-A1E6-4DE6-80E0-CD7190731D59}"/>
              </a:ext>
            </a:extLst>
          </p:cNvPr>
          <p:cNvSpPr>
            <a:spLocks noGrp="1"/>
          </p:cNvSpPr>
          <p:nvPr>
            <p:ph type="pic" sz="quarter" idx="10"/>
          </p:nvPr>
        </p:nvSpPr>
        <p:spPr>
          <a:xfrm>
            <a:off x="-720499" y="1090846"/>
            <a:ext cx="7327712" cy="4477455"/>
          </a:xfrm>
          <a:prstGeom prst="rect">
            <a:avLst/>
          </a:prstGeom>
          <a:solidFill>
            <a:schemeClr val="bg1">
              <a:lumMod val="85000"/>
              <a:alpha val="50000"/>
            </a:schemeClr>
          </a:solidFill>
        </p:spPr>
        <p:txBody>
          <a:bodyPr/>
          <a:lstStyle>
            <a:lvl1pPr marL="0" indent="0">
              <a:buNone/>
              <a:defRPr/>
            </a:lvl1pPr>
          </a:lstStyle>
          <a:p>
            <a:endParaRPr lang="es-SV" dirty="0"/>
          </a:p>
        </p:txBody>
      </p:sp>
    </p:spTree>
    <p:extLst>
      <p:ext uri="{BB962C8B-B14F-4D97-AF65-F5344CB8AC3E}">
        <p14:creationId xmlns:p14="http://schemas.microsoft.com/office/powerpoint/2010/main" val="1850972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Image Layout 49">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2"/>
            <a:ext cx="12192000" cy="4013997"/>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4" name="6 Rectángulo">
            <a:extLst>
              <a:ext uri="{FF2B5EF4-FFF2-40B4-BE49-F238E27FC236}">
                <a16:creationId xmlns:a16="http://schemas.microsoft.com/office/drawing/2014/main" id="{95140381-4C50-4167-879E-5620A458EB4D}"/>
              </a:ext>
            </a:extLst>
          </p:cNvPr>
          <p:cNvSpPr/>
          <p:nvPr userDrawn="1"/>
        </p:nvSpPr>
        <p:spPr bwMode="auto">
          <a:xfrm>
            <a:off x="0" y="6628647"/>
            <a:ext cx="12192000" cy="229367"/>
          </a:xfrm>
          <a:prstGeom prst="rect">
            <a:avLst/>
          </a:prstGeom>
          <a:solidFill>
            <a:schemeClr val="accent1"/>
          </a:solidFill>
          <a:ln>
            <a:noFill/>
          </a:ln>
        </p:spPr>
        <p:txBody>
          <a:bodyPr lIns="0" tIns="0" rIns="0" bIns="0" rtlCol="0" anchor="ctr"/>
          <a:lstStyle/>
          <a:p>
            <a:pPr algn="ctr"/>
            <a:endParaRPr lang="es-SV" sz="1375"/>
          </a:p>
        </p:txBody>
      </p:sp>
    </p:spTree>
    <p:extLst>
      <p:ext uri="{BB962C8B-B14F-4D97-AF65-F5344CB8AC3E}">
        <p14:creationId xmlns:p14="http://schemas.microsoft.com/office/powerpoint/2010/main" val="170967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Image Layout 10">
    <p:spTree>
      <p:nvGrpSpPr>
        <p:cNvPr id="1" name=""/>
        <p:cNvGrpSpPr/>
        <p:nvPr/>
      </p:nvGrpSpPr>
      <p:grpSpPr>
        <a:xfrm>
          <a:off x="0" y="0"/>
          <a:ext cx="0" cy="0"/>
          <a:chOff x="0" y="0"/>
          <a:chExt cx="0" cy="0"/>
        </a:xfrm>
      </p:grpSpPr>
      <p:sp>
        <p:nvSpPr>
          <p:cNvPr id="16" name="Forma libre 17">
            <a:extLst>
              <a:ext uri="{FF2B5EF4-FFF2-40B4-BE49-F238E27FC236}">
                <a16:creationId xmlns:a16="http://schemas.microsoft.com/office/drawing/2014/main" id="{79CA2310-3828-4DFB-AE1D-75BF2572F734}"/>
              </a:ext>
            </a:extLst>
          </p:cNvPr>
          <p:cNvSpPr/>
          <p:nvPr userDrawn="1"/>
        </p:nvSpPr>
        <p:spPr bwMode="auto">
          <a:xfrm>
            <a:off x="4880958" y="3408655"/>
            <a:ext cx="8127857" cy="3451207"/>
          </a:xfrm>
          <a:custGeom>
            <a:avLst/>
            <a:gdLst>
              <a:gd name="connsiteX0" fmla="*/ 12083842 w 18268467"/>
              <a:gd name="connsiteY0" fmla="*/ 0 h 6907495"/>
              <a:gd name="connsiteX1" fmla="*/ 17843719 w 18268467"/>
              <a:gd name="connsiteY1" fmla="*/ 545902 h 6907495"/>
              <a:gd name="connsiteX2" fmla="*/ 18268467 w 18268467"/>
              <a:gd name="connsiteY2" fmla="*/ 637316 h 6907495"/>
              <a:gd name="connsiteX3" fmla="*/ 18268467 w 18268467"/>
              <a:gd name="connsiteY3" fmla="*/ 6907495 h 6907495"/>
              <a:gd name="connsiteX4" fmla="*/ 1816474 w 18268467"/>
              <a:gd name="connsiteY4" fmla="*/ 6907495 h 6907495"/>
              <a:gd name="connsiteX5" fmla="*/ 1749419 w 18268467"/>
              <a:gd name="connsiteY5" fmla="*/ 6868345 h 6907495"/>
              <a:gd name="connsiteX6" fmla="*/ 0 w 18268467"/>
              <a:gd name="connsiteY6" fmla="*/ 4523003 h 6907495"/>
              <a:gd name="connsiteX7" fmla="*/ 12083842 w 18268467"/>
              <a:gd name="connsiteY7" fmla="*/ 0 h 69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68467" h="6907495">
                <a:moveTo>
                  <a:pt x="12083842" y="0"/>
                </a:moveTo>
                <a:cubicBezTo>
                  <a:pt x="14169380" y="0"/>
                  <a:pt x="16131520" y="197756"/>
                  <a:pt x="17843719" y="545902"/>
                </a:cubicBezTo>
                <a:lnTo>
                  <a:pt x="18268467" y="637316"/>
                </a:lnTo>
                <a:lnTo>
                  <a:pt x="18268467" y="6907495"/>
                </a:lnTo>
                <a:lnTo>
                  <a:pt x="1816474" y="6907495"/>
                </a:lnTo>
                <a:lnTo>
                  <a:pt x="1749419" y="6868345"/>
                </a:lnTo>
                <a:cubicBezTo>
                  <a:pt x="639282" y="6184481"/>
                  <a:pt x="0" y="5381686"/>
                  <a:pt x="0" y="4523003"/>
                </a:cubicBezTo>
                <a:cubicBezTo>
                  <a:pt x="0" y="2025017"/>
                  <a:pt x="5410121" y="0"/>
                  <a:pt x="12083842" y="0"/>
                </a:cubicBezTo>
                <a:close/>
              </a:path>
            </a:pathLst>
          </a:custGeom>
          <a:solidFill>
            <a:schemeClr val="accent1"/>
          </a:solidFill>
          <a:ln>
            <a:noFill/>
          </a:ln>
        </p:spPr>
        <p:txBody>
          <a:bodyPr wrap="square" lIns="0" tIns="0" rIns="0" bIns="0" rtlCol="0" anchor="ctr">
            <a:noAutofit/>
          </a:bodyPr>
          <a:lstStyle/>
          <a:p>
            <a:pPr algn="ctr"/>
            <a:endParaRPr lang="es-SV" sz="1375"/>
          </a:p>
        </p:txBody>
      </p:sp>
      <p:sp>
        <p:nvSpPr>
          <p:cNvPr id="8" name="2 Marcador de posición de imagen">
            <a:extLst>
              <a:ext uri="{FF2B5EF4-FFF2-40B4-BE49-F238E27FC236}">
                <a16:creationId xmlns:a16="http://schemas.microsoft.com/office/drawing/2014/main" id="{AF8254BF-BD69-47CD-AF57-786A2FEE6F95}"/>
              </a:ext>
            </a:extLst>
          </p:cNvPr>
          <p:cNvSpPr>
            <a:spLocks noGrp="1"/>
          </p:cNvSpPr>
          <p:nvPr>
            <p:ph type="pic" sz="quarter" idx="10"/>
          </p:nvPr>
        </p:nvSpPr>
        <p:spPr>
          <a:xfrm>
            <a:off x="6253513" y="0"/>
            <a:ext cx="4748091" cy="6106488"/>
          </a:xfrm>
          <a:prstGeom prst="rect">
            <a:avLst/>
          </a:prstGeom>
          <a:solidFill>
            <a:schemeClr val="bg1">
              <a:lumMod val="85000"/>
              <a:alpha val="50000"/>
            </a:schemeClr>
          </a:solidFill>
        </p:spPr>
        <p:txBody>
          <a:bodyPr/>
          <a:lstStyle>
            <a:lvl1pPr marL="0" indent="0">
              <a:buNone/>
              <a:defRPr/>
            </a:lvl1pPr>
          </a:lstStyle>
          <a:p>
            <a:endParaRPr lang="es-SV" dirty="0"/>
          </a:p>
        </p:txBody>
      </p:sp>
    </p:spTree>
    <p:extLst>
      <p:ext uri="{BB962C8B-B14F-4D97-AF65-F5344CB8AC3E}">
        <p14:creationId xmlns:p14="http://schemas.microsoft.com/office/powerpoint/2010/main" val="109588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6" decel="100000" fill="hold" grpId="0" nodeType="withEffect">
                                  <p:stCondLst>
                                    <p:cond delay="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50" fill="hold"/>
                                        <p:tgtEl>
                                          <p:spTgt spid="16"/>
                                        </p:tgtEl>
                                        <p:attrNameLst>
                                          <p:attrName>ppt_x</p:attrName>
                                        </p:attrNameLst>
                                      </p:cBhvr>
                                      <p:tavLst>
                                        <p:tav tm="0">
                                          <p:val>
                                            <p:strVal val="1+#ppt_w/2"/>
                                          </p:val>
                                        </p:tav>
                                        <p:tav tm="100000">
                                          <p:val>
                                            <p:strVal val="#ppt_x"/>
                                          </p:val>
                                        </p:tav>
                                      </p:tavLst>
                                    </p:anim>
                                    <p:anim calcmode="lin" valueType="num">
                                      <p:cBhvr additive="base">
                                        <p:cTn id="12"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Image Layout 5">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6214142" y="0"/>
            <a:ext cx="5977871" cy="6858000"/>
          </a:xfrm>
          <a:prstGeom prst="rect">
            <a:avLst/>
          </a:prstGeom>
          <a:solidFill>
            <a:schemeClr val="bg1">
              <a:lumMod val="85000"/>
              <a:alpha val="50000"/>
            </a:schemeClr>
          </a:solidFill>
        </p:spPr>
        <p:txBody>
          <a:bodyPr/>
          <a:lstStyle>
            <a:lvl1pPr marL="0" indent="0">
              <a:buNone/>
              <a:defRPr/>
            </a:lvl1pPr>
          </a:lstStyle>
          <a:p>
            <a:endParaRPr lang="es-SV" dirty="0"/>
          </a:p>
        </p:txBody>
      </p:sp>
    </p:spTree>
    <p:extLst>
      <p:ext uri="{BB962C8B-B14F-4D97-AF65-F5344CB8AC3E}">
        <p14:creationId xmlns:p14="http://schemas.microsoft.com/office/powerpoint/2010/main" val="162763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003B-64EC-C8B5-F321-7126540B0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875600-88B1-E732-8E69-295A508B78F0}"/>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7B4001-E80E-93DB-AB1C-B1AB12755AD0}"/>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5" name="Footer Placeholder 4">
            <a:extLst>
              <a:ext uri="{FF2B5EF4-FFF2-40B4-BE49-F238E27FC236}">
                <a16:creationId xmlns:a16="http://schemas.microsoft.com/office/drawing/2014/main" id="{C91087C3-1788-A447-0C40-3E71B36C8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E3D92-07C5-C25F-1481-87A4E8D5DACA}"/>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400972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11274553" cy="914400"/>
          </a:xfrm>
        </p:spPr>
        <p:txBody>
          <a:bodyPr/>
          <a:lstStyle/>
          <a:p>
            <a:r>
              <a:rPr lang="en-US"/>
              <a:t>Click to edit Master title style</a:t>
            </a:r>
          </a:p>
        </p:txBody>
      </p:sp>
      <p:sp>
        <p:nvSpPr>
          <p:cNvPr id="3" name="Content Placeholder 2"/>
          <p:cNvSpPr>
            <a:spLocks noGrp="1"/>
          </p:cNvSpPr>
          <p:nvPr>
            <p:ph idx="1"/>
          </p:nvPr>
        </p:nvSpPr>
        <p:spPr>
          <a:xfrm>
            <a:off x="457198" y="1905000"/>
            <a:ext cx="11274554" cy="3657599"/>
          </a:xfrm>
          <a:prstGeom prst="rect">
            <a:avLst/>
          </a:prstGeom>
        </p:spPr>
        <p:txBody>
          <a:bodyPr/>
          <a:lstStyle>
            <a:lvl1pPr>
              <a:defRPr sz="21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0" hasCustomPrompt="1"/>
          </p:nvPr>
        </p:nvSpPr>
        <p:spPr>
          <a:xfrm>
            <a:off x="449943" y="1371600"/>
            <a:ext cx="11274552" cy="457200"/>
          </a:xfrm>
          <a:prstGeom prst="rect">
            <a:avLst/>
          </a:prstGeom>
        </p:spPr>
        <p:txBody>
          <a:bodyPr>
            <a:normAutofit/>
          </a:bodyPr>
          <a:lstStyle>
            <a:lvl1pPr marL="0" indent="0">
              <a:buNone/>
              <a:defRPr sz="28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subheading</a:t>
            </a:r>
          </a:p>
        </p:txBody>
      </p:sp>
    </p:spTree>
    <p:custDataLst>
      <p:tags r:id="rId1"/>
    </p:custDataLst>
    <p:extLst>
      <p:ext uri="{BB962C8B-B14F-4D97-AF65-F5344CB8AC3E}">
        <p14:creationId xmlns:p14="http://schemas.microsoft.com/office/powerpoint/2010/main" val="36154806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6CBA-C6C6-BA6F-B5CF-EB7F6F6C2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17502C-AD7C-D685-BFCD-F613875F6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990AE-8E73-8C44-C859-4A7DD53FB831}"/>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5" name="Footer Placeholder 4">
            <a:extLst>
              <a:ext uri="{FF2B5EF4-FFF2-40B4-BE49-F238E27FC236}">
                <a16:creationId xmlns:a16="http://schemas.microsoft.com/office/drawing/2014/main" id="{9C7A917D-DBE6-8A02-BB48-F9544AAA0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AF9CA-A600-6D2D-C746-F968BF176B62}"/>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3748006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3104-32C2-1334-0E39-59A498BD0716}"/>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37B107-C7C4-EA0B-7707-AE173F32E921}"/>
              </a:ext>
            </a:extLst>
          </p:cNvPr>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23" indent="0">
              <a:buNone/>
              <a:defRPr sz="2000">
                <a:solidFill>
                  <a:schemeClr val="tx1">
                    <a:tint val="82000"/>
                  </a:schemeClr>
                </a:solidFill>
              </a:defRPr>
            </a:lvl2pPr>
            <a:lvl3pPr marL="914446" indent="0">
              <a:buNone/>
              <a:defRPr sz="1800">
                <a:solidFill>
                  <a:schemeClr val="tx1">
                    <a:tint val="82000"/>
                  </a:schemeClr>
                </a:solidFill>
              </a:defRPr>
            </a:lvl3pPr>
            <a:lvl4pPr marL="1371669" indent="0">
              <a:buNone/>
              <a:defRPr sz="1600">
                <a:solidFill>
                  <a:schemeClr val="tx1">
                    <a:tint val="82000"/>
                  </a:schemeClr>
                </a:solidFill>
              </a:defRPr>
            </a:lvl4pPr>
            <a:lvl5pPr marL="1828891" indent="0">
              <a:buNone/>
              <a:defRPr sz="1600">
                <a:solidFill>
                  <a:schemeClr val="tx1">
                    <a:tint val="82000"/>
                  </a:schemeClr>
                </a:solidFill>
              </a:defRPr>
            </a:lvl5pPr>
            <a:lvl6pPr marL="2286114" indent="0">
              <a:buNone/>
              <a:defRPr sz="1600">
                <a:solidFill>
                  <a:schemeClr val="tx1">
                    <a:tint val="82000"/>
                  </a:schemeClr>
                </a:solidFill>
              </a:defRPr>
            </a:lvl6pPr>
            <a:lvl7pPr marL="2743337" indent="0">
              <a:buNone/>
              <a:defRPr sz="1600">
                <a:solidFill>
                  <a:schemeClr val="tx1">
                    <a:tint val="82000"/>
                  </a:schemeClr>
                </a:solidFill>
              </a:defRPr>
            </a:lvl7pPr>
            <a:lvl8pPr marL="3200560" indent="0">
              <a:buNone/>
              <a:defRPr sz="1600">
                <a:solidFill>
                  <a:schemeClr val="tx1">
                    <a:tint val="82000"/>
                  </a:schemeClr>
                </a:solidFill>
              </a:defRPr>
            </a:lvl8pPr>
            <a:lvl9pPr marL="365778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3C0DA-1156-DC4E-98BD-47B722375651}"/>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5" name="Footer Placeholder 4">
            <a:extLst>
              <a:ext uri="{FF2B5EF4-FFF2-40B4-BE49-F238E27FC236}">
                <a16:creationId xmlns:a16="http://schemas.microsoft.com/office/drawing/2014/main" id="{5CD9BF60-3223-1058-3A29-26785C274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7919E-20CD-10CE-C359-6145B76C14C7}"/>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34303766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9B78-532D-D10F-F374-5933E45EF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B4A60-8785-3CB1-7C7A-6EE20F9CF716}"/>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1C7370-85BE-DC93-0806-5A985B6891A1}"/>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DFF1B9-C339-16BE-5372-B38A5E624326}"/>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6" name="Footer Placeholder 5">
            <a:extLst>
              <a:ext uri="{FF2B5EF4-FFF2-40B4-BE49-F238E27FC236}">
                <a16:creationId xmlns:a16="http://schemas.microsoft.com/office/drawing/2014/main" id="{C6C0D046-CD6C-25FD-FA55-D56FDCBC8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C6ECF-96EC-0B93-C7D9-FDEB9747BF3A}"/>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20529561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C4F0-3CFE-3584-AF28-E38BCEA02110}"/>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32F509-EB69-C27A-B0B0-F370BCF25749}"/>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4C036E-B9DD-9E45-D690-9927DFB44FA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FEF04-6E88-9CF4-C8AB-D075B7C1C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49D284-AD56-A688-51DB-BABCA43614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616D7-B4B7-477C-3DB2-0BB364D644A1}"/>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8" name="Footer Placeholder 7">
            <a:extLst>
              <a:ext uri="{FF2B5EF4-FFF2-40B4-BE49-F238E27FC236}">
                <a16:creationId xmlns:a16="http://schemas.microsoft.com/office/drawing/2014/main" id="{E085CD13-4974-326B-7C93-93F9493C32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E0DB74-92BA-4E28-66BD-ECF3C89D70D3}"/>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29159382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27F3-E76A-1A29-8803-5E9309F39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F8CBBB-7601-8CB7-6F9E-435AC4F3498E}"/>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4" name="Footer Placeholder 3">
            <a:extLst>
              <a:ext uri="{FF2B5EF4-FFF2-40B4-BE49-F238E27FC236}">
                <a16:creationId xmlns:a16="http://schemas.microsoft.com/office/drawing/2014/main" id="{6D459E23-31A5-17BD-621C-D68953D45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08458F-0D6C-2455-33B3-D64FF60A016D}"/>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495316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E71E6-1B18-B1FA-81E4-6818E14663E2}"/>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3" name="Footer Placeholder 2">
            <a:extLst>
              <a:ext uri="{FF2B5EF4-FFF2-40B4-BE49-F238E27FC236}">
                <a16:creationId xmlns:a16="http://schemas.microsoft.com/office/drawing/2014/main" id="{D9011196-E547-A9A0-B60A-5C1D477D0B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9254B-171B-1F52-4DF1-8ADBE3682B0F}"/>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31567934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B011-D403-26C1-10DB-D476019AEDD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82EB46-18FA-45CA-7658-2EE349FD6B1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BE1AF7-399C-B1B3-B3AD-558F2A8A1EF1}"/>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C917F-92CE-2E9E-06C5-A6AAB126BEA4}"/>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6" name="Footer Placeholder 5">
            <a:extLst>
              <a:ext uri="{FF2B5EF4-FFF2-40B4-BE49-F238E27FC236}">
                <a16:creationId xmlns:a16="http://schemas.microsoft.com/office/drawing/2014/main" id="{C1606347-77BD-75F8-E233-0B27D227F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3F48D-A56F-7346-235A-A932929A1F6A}"/>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25083949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4F31-E954-B71B-9FF2-FA713D0DE545}"/>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F39BE0-968B-DA90-436C-875BA6F2B586}"/>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10D915CF-488A-EC01-6452-41F84B279B93}"/>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384AD-3767-14AE-34C7-A28A312E0692}"/>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6" name="Footer Placeholder 5">
            <a:extLst>
              <a:ext uri="{FF2B5EF4-FFF2-40B4-BE49-F238E27FC236}">
                <a16:creationId xmlns:a16="http://schemas.microsoft.com/office/drawing/2014/main" id="{4632CD16-68F7-0747-79A8-740972EE7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DEA02-078D-FFEC-FE37-7EBCC1A27F36}"/>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1308143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8476F-1AA6-0382-9B02-0BC11FBE02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C73E4E-3A4E-7BEB-808A-4FC7940076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F9AD5-BF4D-F3A3-1C13-A12C3B628842}"/>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5" name="Footer Placeholder 4">
            <a:extLst>
              <a:ext uri="{FF2B5EF4-FFF2-40B4-BE49-F238E27FC236}">
                <a16:creationId xmlns:a16="http://schemas.microsoft.com/office/drawing/2014/main" id="{B583BAC3-83D8-05CB-CB68-794E0CB4E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9D976-999C-D73B-0237-EF087B9EF46A}"/>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13034403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BA5D8-70D5-CF81-2608-2A412A8B55EF}"/>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9A126D-A94C-57E0-F157-10FC59FE3B80}"/>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870F4-EC24-DE8F-5E46-9479B0A7C9CB}"/>
              </a:ext>
            </a:extLst>
          </p:cNvPr>
          <p:cNvSpPr>
            <a:spLocks noGrp="1"/>
          </p:cNvSpPr>
          <p:nvPr>
            <p:ph type="dt" sz="half" idx="10"/>
          </p:nvPr>
        </p:nvSpPr>
        <p:spPr/>
        <p:txBody>
          <a:bodyPr/>
          <a:lstStyle/>
          <a:p>
            <a:fld id="{7473A35F-D195-4645-9B63-E4ADFD3A1C4A}" type="datetimeFigureOut">
              <a:rPr lang="en-US" smtClean="0"/>
              <a:t>6/18/2026</a:t>
            </a:fld>
            <a:endParaRPr lang="en-US"/>
          </a:p>
        </p:txBody>
      </p:sp>
      <p:sp>
        <p:nvSpPr>
          <p:cNvPr id="5" name="Footer Placeholder 4">
            <a:extLst>
              <a:ext uri="{FF2B5EF4-FFF2-40B4-BE49-F238E27FC236}">
                <a16:creationId xmlns:a16="http://schemas.microsoft.com/office/drawing/2014/main" id="{33D22CDC-5F95-839D-E323-416196F59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D12E1-A529-4F52-4F7E-144FFF20A508}"/>
              </a:ext>
            </a:extLst>
          </p:cNvPr>
          <p:cNvSpPr>
            <a:spLocks noGrp="1"/>
          </p:cNvSpPr>
          <p:nvPr>
            <p:ph type="sldNum" sz="quarter" idx="12"/>
          </p:nvPr>
        </p:nvSpPr>
        <p:spPr/>
        <p:txBody>
          <a:bodyPr/>
          <a:lstStyle/>
          <a:p>
            <a:fld id="{B590012B-4695-414B-9658-3408BF55E384}" type="slidenum">
              <a:rPr lang="en-US" smtClean="0"/>
              <a:t>‹#›</a:t>
            </a:fld>
            <a:endParaRPr lang="en-US"/>
          </a:p>
        </p:txBody>
      </p:sp>
    </p:spTree>
    <p:extLst>
      <p:ext uri="{BB962C8B-B14F-4D97-AF65-F5344CB8AC3E}">
        <p14:creationId xmlns:p14="http://schemas.microsoft.com/office/powerpoint/2010/main" val="216879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AFS">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4C18D46-7478-B696-F985-D5B307D72212}"/>
              </a:ext>
            </a:extLst>
          </p:cNvPr>
          <p:cNvSpPr/>
          <p:nvPr userDrawn="1"/>
        </p:nvSpPr>
        <p:spPr>
          <a:xfrm>
            <a:off x="3226664" y="381000"/>
            <a:ext cx="8660536" cy="550311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A6CFBAE-F6DE-906C-5CA9-9492B1CEECB6}"/>
              </a:ext>
            </a:extLst>
          </p:cNvPr>
          <p:cNvSpPr>
            <a:spLocks noGrp="1"/>
          </p:cNvSpPr>
          <p:nvPr>
            <p:ph type="title"/>
          </p:nvPr>
        </p:nvSpPr>
        <p:spPr>
          <a:xfrm>
            <a:off x="490099" y="2362200"/>
            <a:ext cx="2665477" cy="914400"/>
          </a:xfrm>
        </p:spPr>
        <p:txBody>
          <a:bodyPr/>
          <a:lstStyle/>
          <a:p>
            <a:r>
              <a:rPr lang="en-US"/>
              <a:t>Click to edit Master title style</a:t>
            </a:r>
            <a:endParaRPr lang="en-US" i="1">
              <a:solidFill>
                <a:schemeClr val="accent2"/>
              </a:solidFill>
            </a:endParaRPr>
          </a:p>
        </p:txBody>
      </p:sp>
      <p:pic>
        <p:nvPicPr>
          <p:cNvPr id="5" name="Picture 4" descr="A map of the united states  Description automatically generated">
            <a:extLst>
              <a:ext uri="{FF2B5EF4-FFF2-40B4-BE49-F238E27FC236}">
                <a16:creationId xmlns:a16="http://schemas.microsoft.com/office/drawing/2014/main" id="{D6D8EA80-0648-9AEB-F8FA-D86FB96FC9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26550" y="3435123"/>
            <a:ext cx="3784450" cy="2448999"/>
          </a:xfrm>
          <a:prstGeom prst="rect">
            <a:avLst/>
          </a:prstGeom>
        </p:spPr>
      </p:pic>
      <p:sp>
        <p:nvSpPr>
          <p:cNvPr id="2" name="TextBox 1">
            <a:extLst>
              <a:ext uri="{FF2B5EF4-FFF2-40B4-BE49-F238E27FC236}">
                <a16:creationId xmlns:a16="http://schemas.microsoft.com/office/drawing/2014/main" id="{0ECF53B6-7382-9F6C-58FC-83D627C31827}"/>
              </a:ext>
            </a:extLst>
          </p:cNvPr>
          <p:cNvSpPr txBox="1"/>
          <p:nvPr userDrawn="1"/>
        </p:nvSpPr>
        <p:spPr>
          <a:xfrm>
            <a:off x="3605778" y="533378"/>
            <a:ext cx="3733800" cy="1569660"/>
          </a:xfrm>
          <a:prstGeom prst="rect">
            <a:avLst/>
          </a:prstGeom>
          <a:noFill/>
        </p:spPr>
        <p:txBody>
          <a:bodyPr wrap="square" rtlCol="0">
            <a:spAutoFit/>
          </a:bodyPr>
          <a:lstStyle/>
          <a:p>
            <a:r>
              <a:rPr lang="en-US" sz="2400">
                <a:solidFill>
                  <a:schemeClr val="tx1"/>
                </a:solidFill>
                <a:latin typeface="+mn-lt"/>
              </a:rPr>
              <a:t>Balanced </a:t>
            </a:r>
            <a:br>
              <a:rPr lang="en-US" sz="2400">
                <a:solidFill>
                  <a:schemeClr val="tx1"/>
                </a:solidFill>
                <a:latin typeface="+mn-lt"/>
              </a:rPr>
            </a:br>
            <a:r>
              <a:rPr lang="en-US" sz="2400">
                <a:solidFill>
                  <a:schemeClr val="tx1"/>
                </a:solidFill>
                <a:latin typeface="+mn-lt"/>
              </a:rPr>
              <a:t>Practice Mix +</a:t>
            </a:r>
          </a:p>
          <a:p>
            <a:r>
              <a:rPr lang="en-US" sz="2400">
                <a:solidFill>
                  <a:schemeClr val="tx1"/>
                </a:solidFill>
                <a:latin typeface="+mn-lt"/>
              </a:rPr>
              <a:t>Deep Industry </a:t>
            </a:r>
            <a:br>
              <a:rPr lang="en-US" sz="2400">
                <a:solidFill>
                  <a:schemeClr val="tx1"/>
                </a:solidFill>
                <a:latin typeface="+mn-lt"/>
              </a:rPr>
            </a:br>
            <a:r>
              <a:rPr lang="en-US" sz="2400">
                <a:solidFill>
                  <a:schemeClr val="tx1"/>
                </a:solidFill>
                <a:latin typeface="+mn-lt"/>
              </a:rPr>
              <a:t>Experience</a:t>
            </a:r>
          </a:p>
        </p:txBody>
      </p:sp>
      <p:cxnSp>
        <p:nvCxnSpPr>
          <p:cNvPr id="7" name="Straight Connector 6">
            <a:extLst>
              <a:ext uri="{FF2B5EF4-FFF2-40B4-BE49-F238E27FC236}">
                <a16:creationId xmlns:a16="http://schemas.microsoft.com/office/drawing/2014/main" id="{6F23D89B-95CE-ED92-944D-03E79880BEC8}"/>
              </a:ext>
            </a:extLst>
          </p:cNvPr>
          <p:cNvCxnSpPr>
            <a:cxnSpLocks/>
          </p:cNvCxnSpPr>
          <p:nvPr userDrawn="1"/>
        </p:nvCxnSpPr>
        <p:spPr>
          <a:xfrm>
            <a:off x="3688537" y="2285978"/>
            <a:ext cx="80312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57128D1-2E7D-04AF-86A5-E51F6D0ED1B3}"/>
              </a:ext>
            </a:extLst>
          </p:cNvPr>
          <p:cNvSpPr/>
          <p:nvPr userDrawn="1"/>
        </p:nvSpPr>
        <p:spPr>
          <a:xfrm>
            <a:off x="7348387" y="609578"/>
            <a:ext cx="1305529" cy="13055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C154E2-762E-2424-F0AB-F7E7669F3574}"/>
              </a:ext>
            </a:extLst>
          </p:cNvPr>
          <p:cNvSpPr/>
          <p:nvPr userDrawn="1"/>
        </p:nvSpPr>
        <p:spPr>
          <a:xfrm>
            <a:off x="8804996" y="609578"/>
            <a:ext cx="1305529" cy="13055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22B764-2CE0-83E9-79DF-DDF577D3D136}"/>
              </a:ext>
            </a:extLst>
          </p:cNvPr>
          <p:cNvSpPr/>
          <p:nvPr userDrawn="1"/>
        </p:nvSpPr>
        <p:spPr>
          <a:xfrm>
            <a:off x="10261604" y="609578"/>
            <a:ext cx="1305529" cy="13055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EA5314-4FB8-F49D-B2DF-F06A9D047575}"/>
              </a:ext>
            </a:extLst>
          </p:cNvPr>
          <p:cNvSpPr/>
          <p:nvPr userDrawn="1"/>
        </p:nvSpPr>
        <p:spPr>
          <a:xfrm>
            <a:off x="5891778" y="609579"/>
            <a:ext cx="1305529" cy="13055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B05687D-2519-E15D-8C2D-259A82D9214E}"/>
              </a:ext>
            </a:extLst>
          </p:cNvPr>
          <p:cNvSpPr txBox="1"/>
          <p:nvPr userDrawn="1"/>
        </p:nvSpPr>
        <p:spPr>
          <a:xfrm>
            <a:off x="6163922" y="761978"/>
            <a:ext cx="821059" cy="430887"/>
          </a:xfrm>
          <a:prstGeom prst="rect">
            <a:avLst/>
          </a:prstGeom>
          <a:noFill/>
        </p:spPr>
        <p:txBody>
          <a:bodyPr wrap="none" rtlCol="0">
            <a:spAutoFit/>
          </a:bodyPr>
          <a:lstStyle/>
          <a:p>
            <a:r>
              <a:rPr lang="en-US" sz="2200" b="1">
                <a:solidFill>
                  <a:schemeClr val="bg1"/>
                </a:solidFill>
                <a:latin typeface="+mj-lt"/>
              </a:rPr>
              <a:t>200+</a:t>
            </a:r>
          </a:p>
        </p:txBody>
      </p:sp>
      <p:sp>
        <p:nvSpPr>
          <p:cNvPr id="13" name="TextBox 12">
            <a:extLst>
              <a:ext uri="{FF2B5EF4-FFF2-40B4-BE49-F238E27FC236}">
                <a16:creationId xmlns:a16="http://schemas.microsoft.com/office/drawing/2014/main" id="{28710E82-87E4-E695-1D98-022475DCF737}"/>
              </a:ext>
            </a:extLst>
          </p:cNvPr>
          <p:cNvSpPr txBox="1"/>
          <p:nvPr userDrawn="1"/>
        </p:nvSpPr>
        <p:spPr>
          <a:xfrm>
            <a:off x="7620446" y="761978"/>
            <a:ext cx="821059" cy="430887"/>
          </a:xfrm>
          <a:prstGeom prst="rect">
            <a:avLst/>
          </a:prstGeom>
          <a:noFill/>
        </p:spPr>
        <p:txBody>
          <a:bodyPr wrap="none" rtlCol="0">
            <a:spAutoFit/>
          </a:bodyPr>
          <a:lstStyle/>
          <a:p>
            <a:r>
              <a:rPr lang="en-US" sz="2200" b="1">
                <a:solidFill>
                  <a:schemeClr val="bg1"/>
                </a:solidFill>
                <a:latin typeface="+mj-lt"/>
              </a:rPr>
              <a:t>200+</a:t>
            </a:r>
          </a:p>
        </p:txBody>
      </p:sp>
      <p:sp>
        <p:nvSpPr>
          <p:cNvPr id="14" name="TextBox 13">
            <a:extLst>
              <a:ext uri="{FF2B5EF4-FFF2-40B4-BE49-F238E27FC236}">
                <a16:creationId xmlns:a16="http://schemas.microsoft.com/office/drawing/2014/main" id="{2972A765-9746-61CF-19AB-18BCDA19D532}"/>
              </a:ext>
            </a:extLst>
          </p:cNvPr>
          <p:cNvSpPr txBox="1"/>
          <p:nvPr userDrawn="1"/>
        </p:nvSpPr>
        <p:spPr>
          <a:xfrm>
            <a:off x="9076970" y="761978"/>
            <a:ext cx="821059" cy="430887"/>
          </a:xfrm>
          <a:prstGeom prst="rect">
            <a:avLst/>
          </a:prstGeom>
          <a:noFill/>
        </p:spPr>
        <p:txBody>
          <a:bodyPr wrap="none" rtlCol="0">
            <a:spAutoFit/>
          </a:bodyPr>
          <a:lstStyle/>
          <a:p>
            <a:r>
              <a:rPr lang="en-US" sz="2200" b="1">
                <a:solidFill>
                  <a:schemeClr val="bg1"/>
                </a:solidFill>
                <a:latin typeface="+mj-lt"/>
              </a:rPr>
              <a:t>200+</a:t>
            </a:r>
          </a:p>
        </p:txBody>
      </p:sp>
      <p:sp>
        <p:nvSpPr>
          <p:cNvPr id="15" name="TextBox 14">
            <a:extLst>
              <a:ext uri="{FF2B5EF4-FFF2-40B4-BE49-F238E27FC236}">
                <a16:creationId xmlns:a16="http://schemas.microsoft.com/office/drawing/2014/main" id="{6E8F617C-1CC9-18E2-33C4-C3402D771052}"/>
              </a:ext>
            </a:extLst>
          </p:cNvPr>
          <p:cNvSpPr txBox="1"/>
          <p:nvPr userDrawn="1"/>
        </p:nvSpPr>
        <p:spPr>
          <a:xfrm>
            <a:off x="10582385" y="761978"/>
            <a:ext cx="663964" cy="430887"/>
          </a:xfrm>
          <a:prstGeom prst="rect">
            <a:avLst/>
          </a:prstGeom>
          <a:noFill/>
        </p:spPr>
        <p:txBody>
          <a:bodyPr wrap="none" rtlCol="0">
            <a:spAutoFit/>
          </a:bodyPr>
          <a:lstStyle/>
          <a:p>
            <a:r>
              <a:rPr lang="en-US" sz="2200" b="1">
                <a:solidFill>
                  <a:schemeClr val="bg1"/>
                </a:solidFill>
                <a:latin typeface="+mj-lt"/>
              </a:rPr>
              <a:t>15+</a:t>
            </a:r>
          </a:p>
        </p:txBody>
      </p:sp>
      <p:sp>
        <p:nvSpPr>
          <p:cNvPr id="16" name="TextBox 15">
            <a:extLst>
              <a:ext uri="{FF2B5EF4-FFF2-40B4-BE49-F238E27FC236}">
                <a16:creationId xmlns:a16="http://schemas.microsoft.com/office/drawing/2014/main" id="{35C230A7-4272-3AC8-5927-949AFA05D5D6}"/>
              </a:ext>
            </a:extLst>
          </p:cNvPr>
          <p:cNvSpPr txBox="1"/>
          <p:nvPr userDrawn="1"/>
        </p:nvSpPr>
        <p:spPr>
          <a:xfrm>
            <a:off x="6013178" y="1240376"/>
            <a:ext cx="1062727" cy="461665"/>
          </a:xfrm>
          <a:prstGeom prst="rect">
            <a:avLst/>
          </a:prstGeom>
          <a:noFill/>
        </p:spPr>
        <p:txBody>
          <a:bodyPr wrap="none" rtlCol="0">
            <a:spAutoFit/>
          </a:bodyPr>
          <a:lstStyle/>
          <a:p>
            <a:pPr algn="ctr"/>
            <a:r>
              <a:rPr lang="en-US" sz="1200">
                <a:solidFill>
                  <a:schemeClr val="bg1"/>
                </a:solidFill>
              </a:rPr>
              <a:t>BUSINESS</a:t>
            </a:r>
          </a:p>
          <a:p>
            <a:pPr algn="ctr"/>
            <a:r>
              <a:rPr lang="en-US" sz="1200">
                <a:solidFill>
                  <a:schemeClr val="bg1"/>
                </a:solidFill>
              </a:rPr>
              <a:t>ATTORNEYS</a:t>
            </a:r>
          </a:p>
        </p:txBody>
      </p:sp>
      <p:sp>
        <p:nvSpPr>
          <p:cNvPr id="17" name="TextBox 16">
            <a:extLst>
              <a:ext uri="{FF2B5EF4-FFF2-40B4-BE49-F238E27FC236}">
                <a16:creationId xmlns:a16="http://schemas.microsoft.com/office/drawing/2014/main" id="{BF188932-84C8-5E42-AA7F-9837341FC26C}"/>
              </a:ext>
            </a:extLst>
          </p:cNvPr>
          <p:cNvSpPr txBox="1"/>
          <p:nvPr userDrawn="1"/>
        </p:nvSpPr>
        <p:spPr>
          <a:xfrm>
            <a:off x="7469787" y="1240376"/>
            <a:ext cx="1062727" cy="461665"/>
          </a:xfrm>
          <a:prstGeom prst="rect">
            <a:avLst/>
          </a:prstGeom>
          <a:noFill/>
        </p:spPr>
        <p:txBody>
          <a:bodyPr wrap="none" rtlCol="0">
            <a:spAutoFit/>
          </a:bodyPr>
          <a:lstStyle/>
          <a:p>
            <a:pPr algn="ctr"/>
            <a:r>
              <a:rPr lang="en-US" sz="1200">
                <a:solidFill>
                  <a:schemeClr val="bg1"/>
                </a:solidFill>
              </a:rPr>
              <a:t>LITIGATION</a:t>
            </a:r>
          </a:p>
          <a:p>
            <a:pPr algn="ctr"/>
            <a:r>
              <a:rPr lang="en-US" sz="1200">
                <a:solidFill>
                  <a:schemeClr val="bg1"/>
                </a:solidFill>
              </a:rPr>
              <a:t>ATTORNEYS</a:t>
            </a:r>
          </a:p>
        </p:txBody>
      </p:sp>
      <p:sp>
        <p:nvSpPr>
          <p:cNvPr id="18" name="TextBox 17">
            <a:extLst>
              <a:ext uri="{FF2B5EF4-FFF2-40B4-BE49-F238E27FC236}">
                <a16:creationId xmlns:a16="http://schemas.microsoft.com/office/drawing/2014/main" id="{1B32E059-CD50-98A7-C579-6146C74A9E04}"/>
              </a:ext>
            </a:extLst>
          </p:cNvPr>
          <p:cNvSpPr txBox="1"/>
          <p:nvPr userDrawn="1"/>
        </p:nvSpPr>
        <p:spPr>
          <a:xfrm>
            <a:off x="8870387" y="1240376"/>
            <a:ext cx="1174745" cy="461665"/>
          </a:xfrm>
          <a:prstGeom prst="rect">
            <a:avLst/>
          </a:prstGeom>
          <a:noFill/>
        </p:spPr>
        <p:txBody>
          <a:bodyPr wrap="none" rtlCol="0">
            <a:spAutoFit/>
          </a:bodyPr>
          <a:lstStyle/>
          <a:p>
            <a:pPr algn="ctr"/>
            <a:r>
              <a:rPr lang="en-US" sz="1200">
                <a:solidFill>
                  <a:schemeClr val="bg1"/>
                </a:solidFill>
              </a:rPr>
              <a:t>REGULATORY</a:t>
            </a:r>
          </a:p>
          <a:p>
            <a:pPr algn="ctr"/>
            <a:r>
              <a:rPr lang="en-US" sz="1200">
                <a:solidFill>
                  <a:schemeClr val="bg1"/>
                </a:solidFill>
              </a:rPr>
              <a:t>ATTORNEYS</a:t>
            </a:r>
          </a:p>
        </p:txBody>
      </p:sp>
      <p:sp>
        <p:nvSpPr>
          <p:cNvPr id="19" name="TextBox 18">
            <a:extLst>
              <a:ext uri="{FF2B5EF4-FFF2-40B4-BE49-F238E27FC236}">
                <a16:creationId xmlns:a16="http://schemas.microsoft.com/office/drawing/2014/main" id="{C400FE19-5A0A-4F0C-D9D9-448C6B3BD6EF}"/>
              </a:ext>
            </a:extLst>
          </p:cNvPr>
          <p:cNvSpPr txBox="1"/>
          <p:nvPr userDrawn="1"/>
        </p:nvSpPr>
        <p:spPr>
          <a:xfrm>
            <a:off x="10445874" y="1240376"/>
            <a:ext cx="936987" cy="461665"/>
          </a:xfrm>
          <a:prstGeom prst="rect">
            <a:avLst/>
          </a:prstGeom>
          <a:noFill/>
        </p:spPr>
        <p:txBody>
          <a:bodyPr wrap="none" rtlCol="0">
            <a:spAutoFit/>
          </a:bodyPr>
          <a:lstStyle/>
          <a:p>
            <a:pPr algn="ctr"/>
            <a:r>
              <a:rPr lang="en-US" sz="1200">
                <a:solidFill>
                  <a:schemeClr val="bg1"/>
                </a:solidFill>
              </a:rPr>
              <a:t>INDUSTRY</a:t>
            </a:r>
          </a:p>
          <a:p>
            <a:pPr algn="ctr"/>
            <a:r>
              <a:rPr lang="en-US" sz="1200">
                <a:solidFill>
                  <a:schemeClr val="bg1"/>
                </a:solidFill>
              </a:rPr>
              <a:t>TEAMS</a:t>
            </a:r>
          </a:p>
        </p:txBody>
      </p:sp>
      <p:grpSp>
        <p:nvGrpSpPr>
          <p:cNvPr id="43" name="Group 42">
            <a:extLst>
              <a:ext uri="{FF2B5EF4-FFF2-40B4-BE49-F238E27FC236}">
                <a16:creationId xmlns:a16="http://schemas.microsoft.com/office/drawing/2014/main" id="{0D57B175-E385-69B4-93BB-32B5877917D5}"/>
              </a:ext>
            </a:extLst>
          </p:cNvPr>
          <p:cNvGrpSpPr/>
          <p:nvPr userDrawn="1"/>
        </p:nvGrpSpPr>
        <p:grpSpPr>
          <a:xfrm>
            <a:off x="3605778" y="2743178"/>
            <a:ext cx="4834532" cy="2895600"/>
            <a:chOff x="3928468" y="2819400"/>
            <a:chExt cx="4834532" cy="2895600"/>
          </a:xfrm>
        </p:grpSpPr>
        <p:sp>
          <p:nvSpPr>
            <p:cNvPr id="37" name="TextBox 36">
              <a:extLst>
                <a:ext uri="{FF2B5EF4-FFF2-40B4-BE49-F238E27FC236}">
                  <a16:creationId xmlns:a16="http://schemas.microsoft.com/office/drawing/2014/main" id="{6E4FB4A1-DC75-987F-8015-D214092463C1}"/>
                </a:ext>
              </a:extLst>
            </p:cNvPr>
            <p:cNvSpPr txBox="1"/>
            <p:nvPr userDrawn="1"/>
          </p:nvSpPr>
          <p:spPr>
            <a:xfrm>
              <a:off x="6237265" y="4735846"/>
              <a:ext cx="2514600" cy="523220"/>
            </a:xfrm>
            <a:prstGeom prst="rect">
              <a:avLst/>
            </a:prstGeom>
            <a:noFill/>
          </p:spPr>
          <p:txBody>
            <a:bodyPr wrap="square" rtlCol="0">
              <a:spAutoFit/>
            </a:bodyPr>
            <a:lstStyle/>
            <a:p>
              <a:r>
                <a:rPr lang="en-US" sz="2800" b="1">
                  <a:solidFill>
                    <a:schemeClr val="accent1"/>
                  </a:solidFill>
                  <a:latin typeface="+mj-lt"/>
                </a:rPr>
                <a:t>25+</a:t>
              </a:r>
            </a:p>
          </p:txBody>
        </p:sp>
        <p:grpSp>
          <p:nvGrpSpPr>
            <p:cNvPr id="42" name="Group 41">
              <a:extLst>
                <a:ext uri="{FF2B5EF4-FFF2-40B4-BE49-F238E27FC236}">
                  <a16:creationId xmlns:a16="http://schemas.microsoft.com/office/drawing/2014/main" id="{191ADF74-63EF-4D14-BFE3-B295C1944F46}"/>
                </a:ext>
              </a:extLst>
            </p:cNvPr>
            <p:cNvGrpSpPr/>
            <p:nvPr userDrawn="1"/>
          </p:nvGrpSpPr>
          <p:grpSpPr>
            <a:xfrm>
              <a:off x="3928468" y="2819400"/>
              <a:ext cx="4834532" cy="2895600"/>
              <a:chOff x="3928025" y="2819400"/>
              <a:chExt cx="4834532" cy="2895600"/>
            </a:xfrm>
          </p:grpSpPr>
          <p:sp>
            <p:nvSpPr>
              <p:cNvPr id="33" name="TextBox 32">
                <a:extLst>
                  <a:ext uri="{FF2B5EF4-FFF2-40B4-BE49-F238E27FC236}">
                    <a16:creationId xmlns:a16="http://schemas.microsoft.com/office/drawing/2014/main" id="{902EF99F-7861-12D1-2F6C-B14C19D05F36}"/>
                  </a:ext>
                </a:extLst>
              </p:cNvPr>
              <p:cNvSpPr txBox="1"/>
              <p:nvPr userDrawn="1"/>
            </p:nvSpPr>
            <p:spPr>
              <a:xfrm>
                <a:off x="6247957" y="3552653"/>
                <a:ext cx="2514600" cy="523220"/>
              </a:xfrm>
              <a:prstGeom prst="rect">
                <a:avLst/>
              </a:prstGeom>
              <a:noFill/>
            </p:spPr>
            <p:txBody>
              <a:bodyPr wrap="square" rtlCol="0">
                <a:spAutoFit/>
              </a:bodyPr>
              <a:lstStyle/>
              <a:p>
                <a:r>
                  <a:rPr lang="en-US" sz="2800" b="1">
                    <a:solidFill>
                      <a:schemeClr val="accent1"/>
                    </a:solidFill>
                    <a:latin typeface="+mj-lt"/>
                  </a:rPr>
                  <a:t>7</a:t>
                </a:r>
              </a:p>
            </p:txBody>
          </p:sp>
          <p:grpSp>
            <p:nvGrpSpPr>
              <p:cNvPr id="41" name="Group 40">
                <a:extLst>
                  <a:ext uri="{FF2B5EF4-FFF2-40B4-BE49-F238E27FC236}">
                    <a16:creationId xmlns:a16="http://schemas.microsoft.com/office/drawing/2014/main" id="{8F20E71B-5794-C367-9414-0847243D0CDE}"/>
                  </a:ext>
                </a:extLst>
              </p:cNvPr>
              <p:cNvGrpSpPr/>
              <p:nvPr userDrawn="1"/>
            </p:nvGrpSpPr>
            <p:grpSpPr>
              <a:xfrm>
                <a:off x="3928025" y="2819400"/>
                <a:ext cx="4072975" cy="2895600"/>
                <a:chOff x="3928025" y="2819400"/>
                <a:chExt cx="4072975" cy="2895600"/>
              </a:xfrm>
            </p:grpSpPr>
            <p:sp>
              <p:nvSpPr>
                <p:cNvPr id="22" name="TextBox 21">
                  <a:extLst>
                    <a:ext uri="{FF2B5EF4-FFF2-40B4-BE49-F238E27FC236}">
                      <a16:creationId xmlns:a16="http://schemas.microsoft.com/office/drawing/2014/main" id="{C77C286A-DA27-901D-34B5-A28862E4CE37}"/>
                    </a:ext>
                  </a:extLst>
                </p:cNvPr>
                <p:cNvSpPr txBox="1"/>
                <p:nvPr userDrawn="1"/>
              </p:nvSpPr>
              <p:spPr>
                <a:xfrm>
                  <a:off x="3928025" y="2819400"/>
                  <a:ext cx="2316596" cy="461665"/>
                </a:xfrm>
                <a:prstGeom prst="rect">
                  <a:avLst/>
                </a:prstGeom>
                <a:noFill/>
              </p:spPr>
              <p:txBody>
                <a:bodyPr wrap="none" rtlCol="0">
                  <a:spAutoFit/>
                </a:bodyPr>
                <a:lstStyle/>
                <a:p>
                  <a:r>
                    <a:rPr lang="en-US" sz="2400"/>
                    <a:t>By the Numbers</a:t>
                  </a:r>
                </a:p>
              </p:txBody>
            </p:sp>
            <p:cxnSp>
              <p:nvCxnSpPr>
                <p:cNvPr id="23" name="Straight Connector 22">
                  <a:extLst>
                    <a:ext uri="{FF2B5EF4-FFF2-40B4-BE49-F238E27FC236}">
                      <a16:creationId xmlns:a16="http://schemas.microsoft.com/office/drawing/2014/main" id="{BEAA9FAC-6EF5-817F-C8B2-1BA150BD28CA}"/>
                    </a:ext>
                  </a:extLst>
                </p:cNvPr>
                <p:cNvCxnSpPr>
                  <a:cxnSpLocks/>
                </p:cNvCxnSpPr>
                <p:nvPr userDrawn="1"/>
              </p:nvCxnSpPr>
              <p:spPr>
                <a:xfrm>
                  <a:off x="3962400" y="3352800"/>
                  <a:ext cx="39517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7C2692-57BC-9208-FC7B-1441A7627667}"/>
                    </a:ext>
                  </a:extLst>
                </p:cNvPr>
                <p:cNvSpPr txBox="1"/>
                <p:nvPr userDrawn="1"/>
              </p:nvSpPr>
              <p:spPr>
                <a:xfrm>
                  <a:off x="4114800" y="3552653"/>
                  <a:ext cx="2514600" cy="523220"/>
                </a:xfrm>
                <a:prstGeom prst="rect">
                  <a:avLst/>
                </a:prstGeom>
                <a:noFill/>
              </p:spPr>
              <p:txBody>
                <a:bodyPr wrap="square" rtlCol="0">
                  <a:spAutoFit/>
                </a:bodyPr>
                <a:lstStyle/>
                <a:p>
                  <a:r>
                    <a:rPr lang="en-US" sz="2800" b="1">
                      <a:solidFill>
                        <a:schemeClr val="accent1"/>
                      </a:solidFill>
                      <a:latin typeface="+mj-lt"/>
                    </a:rPr>
                    <a:t>700+</a:t>
                  </a:r>
                </a:p>
              </p:txBody>
            </p:sp>
            <p:sp>
              <p:nvSpPr>
                <p:cNvPr id="26" name="TextBox 25">
                  <a:extLst>
                    <a:ext uri="{FF2B5EF4-FFF2-40B4-BE49-F238E27FC236}">
                      <a16:creationId xmlns:a16="http://schemas.microsoft.com/office/drawing/2014/main" id="{6CCA6F40-FF3F-8004-21E1-345436852B5F}"/>
                    </a:ext>
                  </a:extLst>
                </p:cNvPr>
                <p:cNvSpPr txBox="1"/>
                <p:nvPr userDrawn="1"/>
              </p:nvSpPr>
              <p:spPr>
                <a:xfrm>
                  <a:off x="4111171" y="3993942"/>
                  <a:ext cx="1377813" cy="461665"/>
                </a:xfrm>
                <a:prstGeom prst="rect">
                  <a:avLst/>
                </a:prstGeom>
                <a:noFill/>
              </p:spPr>
              <p:txBody>
                <a:bodyPr wrap="none" rtlCol="0">
                  <a:spAutoFit/>
                </a:bodyPr>
                <a:lstStyle/>
                <a:p>
                  <a:pPr algn="l"/>
                  <a:r>
                    <a:rPr lang="en-US" sz="1200">
                      <a:solidFill>
                        <a:schemeClr val="tx1"/>
                      </a:solidFill>
                    </a:rPr>
                    <a:t>ATTORNEYS &amp; </a:t>
                  </a:r>
                </a:p>
                <a:p>
                  <a:pPr algn="l"/>
                  <a:r>
                    <a:rPr lang="en-US" sz="1200">
                      <a:solidFill>
                        <a:schemeClr val="tx1"/>
                      </a:solidFill>
                    </a:rPr>
                    <a:t>PROFESSIONALS</a:t>
                  </a:r>
                </a:p>
              </p:txBody>
            </p:sp>
            <p:cxnSp>
              <p:nvCxnSpPr>
                <p:cNvPr id="28" name="Straight Connector 27">
                  <a:extLst>
                    <a:ext uri="{FF2B5EF4-FFF2-40B4-BE49-F238E27FC236}">
                      <a16:creationId xmlns:a16="http://schemas.microsoft.com/office/drawing/2014/main" id="{7610C20A-D37C-99FA-4F5E-E620439B8033}"/>
                    </a:ext>
                  </a:extLst>
                </p:cNvPr>
                <p:cNvCxnSpPr/>
                <p:nvPr userDrawn="1"/>
              </p:nvCxnSpPr>
              <p:spPr>
                <a:xfrm>
                  <a:off x="6027057" y="3581400"/>
                  <a:ext cx="0" cy="2133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C840E3-74C3-9FA5-8307-68346083C007}"/>
                    </a:ext>
                  </a:extLst>
                </p:cNvPr>
                <p:cNvCxnSpPr>
                  <a:cxnSpLocks/>
                </p:cNvCxnSpPr>
                <p:nvPr userDrawn="1"/>
              </p:nvCxnSpPr>
              <p:spPr>
                <a:xfrm flipH="1">
                  <a:off x="4010784" y="4622800"/>
                  <a:ext cx="399021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B72FD3E-171E-0F26-4822-A22A25E8BBB1}"/>
                    </a:ext>
                  </a:extLst>
                </p:cNvPr>
                <p:cNvSpPr txBox="1"/>
                <p:nvPr userDrawn="1"/>
              </p:nvSpPr>
              <p:spPr>
                <a:xfrm>
                  <a:off x="6244328" y="3993942"/>
                  <a:ext cx="1053750" cy="461665"/>
                </a:xfrm>
                <a:prstGeom prst="rect">
                  <a:avLst/>
                </a:prstGeom>
                <a:noFill/>
              </p:spPr>
              <p:txBody>
                <a:bodyPr wrap="none" rtlCol="0">
                  <a:spAutoFit/>
                </a:bodyPr>
                <a:lstStyle/>
                <a:p>
                  <a:pPr algn="l"/>
                  <a:r>
                    <a:rPr lang="en-US" sz="1200">
                      <a:solidFill>
                        <a:schemeClr val="tx1"/>
                      </a:solidFill>
                    </a:rPr>
                    <a:t>OFFICE </a:t>
                  </a:r>
                </a:p>
                <a:p>
                  <a:pPr algn="l"/>
                  <a:r>
                    <a:rPr lang="en-US" sz="1200">
                      <a:solidFill>
                        <a:schemeClr val="tx1"/>
                      </a:solidFill>
                    </a:rPr>
                    <a:t>LOCATIONS</a:t>
                  </a:r>
                </a:p>
              </p:txBody>
            </p:sp>
            <p:sp>
              <p:nvSpPr>
                <p:cNvPr id="35" name="TextBox 34">
                  <a:extLst>
                    <a:ext uri="{FF2B5EF4-FFF2-40B4-BE49-F238E27FC236}">
                      <a16:creationId xmlns:a16="http://schemas.microsoft.com/office/drawing/2014/main" id="{97F380F8-A96F-648B-6D23-D080BC53862F}"/>
                    </a:ext>
                  </a:extLst>
                </p:cNvPr>
                <p:cNvSpPr txBox="1"/>
                <p:nvPr userDrawn="1"/>
              </p:nvSpPr>
              <p:spPr>
                <a:xfrm>
                  <a:off x="4100479" y="4735845"/>
                  <a:ext cx="2518229" cy="523220"/>
                </a:xfrm>
                <a:prstGeom prst="rect">
                  <a:avLst/>
                </a:prstGeom>
                <a:noFill/>
              </p:spPr>
              <p:txBody>
                <a:bodyPr wrap="square" rtlCol="0">
                  <a:spAutoFit/>
                </a:bodyPr>
                <a:lstStyle/>
                <a:p>
                  <a:r>
                    <a:rPr lang="en-US" sz="2800" b="1">
                      <a:solidFill>
                        <a:schemeClr val="accent1"/>
                      </a:solidFill>
                      <a:latin typeface="+mj-lt"/>
                    </a:rPr>
                    <a:t>Top 100</a:t>
                  </a:r>
                </a:p>
              </p:txBody>
            </p:sp>
            <p:sp>
              <p:nvSpPr>
                <p:cNvPr id="36" name="TextBox 35">
                  <a:extLst>
                    <a:ext uri="{FF2B5EF4-FFF2-40B4-BE49-F238E27FC236}">
                      <a16:creationId xmlns:a16="http://schemas.microsoft.com/office/drawing/2014/main" id="{804643D7-F162-662E-A9E6-C7A68CB9E591}"/>
                    </a:ext>
                  </a:extLst>
                </p:cNvPr>
                <p:cNvSpPr txBox="1"/>
                <p:nvPr userDrawn="1"/>
              </p:nvSpPr>
              <p:spPr>
                <a:xfrm>
                  <a:off x="4100479" y="5177135"/>
                  <a:ext cx="1216039" cy="276999"/>
                </a:xfrm>
                <a:prstGeom prst="rect">
                  <a:avLst/>
                </a:prstGeom>
                <a:noFill/>
              </p:spPr>
              <p:txBody>
                <a:bodyPr wrap="none" rtlCol="0">
                  <a:spAutoFit/>
                </a:bodyPr>
                <a:lstStyle/>
                <a:p>
                  <a:pPr algn="l"/>
                  <a:r>
                    <a:rPr lang="en-US" sz="1200">
                      <a:solidFill>
                        <a:schemeClr val="tx1"/>
                      </a:solidFill>
                    </a:rPr>
                    <a:t>AM LAW FIRM</a:t>
                  </a:r>
                </a:p>
              </p:txBody>
            </p:sp>
            <p:sp>
              <p:nvSpPr>
                <p:cNvPr id="38" name="TextBox 37">
                  <a:extLst>
                    <a:ext uri="{FF2B5EF4-FFF2-40B4-BE49-F238E27FC236}">
                      <a16:creationId xmlns:a16="http://schemas.microsoft.com/office/drawing/2014/main" id="{B867C1F0-B5D9-458C-7CC6-658A8FFE2BA3}"/>
                    </a:ext>
                  </a:extLst>
                </p:cNvPr>
                <p:cNvSpPr txBox="1"/>
                <p:nvPr userDrawn="1"/>
              </p:nvSpPr>
              <p:spPr>
                <a:xfrm>
                  <a:off x="6233636" y="5177135"/>
                  <a:ext cx="1688283" cy="461665"/>
                </a:xfrm>
                <a:prstGeom prst="rect">
                  <a:avLst/>
                </a:prstGeom>
                <a:noFill/>
              </p:spPr>
              <p:txBody>
                <a:bodyPr wrap="none" rtlCol="0">
                  <a:spAutoFit/>
                </a:bodyPr>
                <a:lstStyle/>
                <a:p>
                  <a:pPr algn="l"/>
                  <a:r>
                    <a:rPr lang="en-US" sz="1200">
                      <a:solidFill>
                        <a:schemeClr val="tx1"/>
                      </a:solidFill>
                    </a:rPr>
                    <a:t>CHAMBERS-RANKED</a:t>
                  </a:r>
                </a:p>
                <a:p>
                  <a:pPr algn="l"/>
                  <a:r>
                    <a:rPr lang="en-US" sz="1200">
                      <a:solidFill>
                        <a:schemeClr val="tx1"/>
                      </a:solidFill>
                    </a:rPr>
                    <a:t>PRACTICES</a:t>
                  </a:r>
                </a:p>
              </p:txBody>
            </p:sp>
          </p:grpSp>
        </p:grpSp>
      </p:grpSp>
      <p:sp>
        <p:nvSpPr>
          <p:cNvPr id="39" name="TextBox 38">
            <a:extLst>
              <a:ext uri="{FF2B5EF4-FFF2-40B4-BE49-F238E27FC236}">
                <a16:creationId xmlns:a16="http://schemas.microsoft.com/office/drawing/2014/main" id="{E7E62D87-614E-5D88-97D8-03F02AE66FF3}"/>
              </a:ext>
            </a:extLst>
          </p:cNvPr>
          <p:cNvSpPr txBox="1"/>
          <p:nvPr userDrawn="1"/>
        </p:nvSpPr>
        <p:spPr>
          <a:xfrm>
            <a:off x="7733716" y="2735921"/>
            <a:ext cx="2855333" cy="461665"/>
          </a:xfrm>
          <a:prstGeom prst="rect">
            <a:avLst/>
          </a:prstGeom>
          <a:noFill/>
        </p:spPr>
        <p:txBody>
          <a:bodyPr wrap="none" rtlCol="0">
            <a:spAutoFit/>
          </a:bodyPr>
          <a:lstStyle/>
          <a:p>
            <a:r>
              <a:rPr lang="en-US" sz="2400"/>
              <a:t>A National Platform</a:t>
            </a:r>
          </a:p>
        </p:txBody>
      </p:sp>
      <p:cxnSp>
        <p:nvCxnSpPr>
          <p:cNvPr id="40" name="Straight Connector 39">
            <a:extLst>
              <a:ext uri="{FF2B5EF4-FFF2-40B4-BE49-F238E27FC236}">
                <a16:creationId xmlns:a16="http://schemas.microsoft.com/office/drawing/2014/main" id="{389A2D30-9F54-F3B6-AD39-617CF6D5B981}"/>
              </a:ext>
            </a:extLst>
          </p:cNvPr>
          <p:cNvCxnSpPr>
            <a:cxnSpLocks/>
          </p:cNvCxnSpPr>
          <p:nvPr userDrawn="1"/>
        </p:nvCxnSpPr>
        <p:spPr>
          <a:xfrm>
            <a:off x="7768091" y="3269321"/>
            <a:ext cx="39517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6" name="Picture 45" descr="A colorful triangle pattern  Description automatically generated with medium confidence">
            <a:extLst>
              <a:ext uri="{FF2B5EF4-FFF2-40B4-BE49-F238E27FC236}">
                <a16:creationId xmlns:a16="http://schemas.microsoft.com/office/drawing/2014/main" id="{3A9BF45A-596F-5CE4-06F3-FFAEE66B68C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26664" y="381000"/>
            <a:ext cx="144737" cy="5503115"/>
          </a:xfrm>
          <a:prstGeom prst="rect">
            <a:avLst/>
          </a:prstGeom>
        </p:spPr>
      </p:pic>
    </p:spTree>
    <p:extLst>
      <p:ext uri="{BB962C8B-B14F-4D97-AF65-F5344CB8AC3E}">
        <p14:creationId xmlns:p14="http://schemas.microsoft.com/office/powerpoint/2010/main" val="40880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 Photo Slid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F8578-B0A1-B563-D1E1-B865506827C6}"/>
              </a:ext>
            </a:extLst>
          </p:cNvPr>
          <p:cNvSpPr>
            <a:spLocks noGrp="1"/>
          </p:cNvSpPr>
          <p:nvPr>
            <p:ph type="pic" sz="quarter" idx="10" hasCustomPrompt="1"/>
          </p:nvPr>
        </p:nvSpPr>
        <p:spPr>
          <a:xfrm>
            <a:off x="0" y="0"/>
            <a:ext cx="3868738" cy="6259513"/>
          </a:xfrm>
          <a:solidFill>
            <a:schemeClr val="bg2"/>
          </a:solidFill>
        </p:spPr>
        <p:txBody>
          <a:bodyPr anchor="ctr"/>
          <a:lstStyle>
            <a:lvl1pPr marL="0" indent="0" algn="ctr">
              <a:buNone/>
              <a:defRPr/>
            </a:lvl1pPr>
          </a:lstStyle>
          <a:p>
            <a:r>
              <a:rPr lang="en-US"/>
              <a:t>INSERT PHOTO </a:t>
            </a:r>
          </a:p>
        </p:txBody>
      </p:sp>
      <p:sp>
        <p:nvSpPr>
          <p:cNvPr id="6" name="Title Placeholder 1">
            <a:extLst>
              <a:ext uri="{FF2B5EF4-FFF2-40B4-BE49-F238E27FC236}">
                <a16:creationId xmlns:a16="http://schemas.microsoft.com/office/drawing/2014/main" id="{F90D69FB-883B-1DAF-79C5-FFF208C870C2}"/>
              </a:ext>
            </a:extLst>
          </p:cNvPr>
          <p:cNvSpPr>
            <a:spLocks noGrp="1"/>
          </p:cNvSpPr>
          <p:nvPr>
            <p:ph type="title"/>
          </p:nvPr>
        </p:nvSpPr>
        <p:spPr>
          <a:xfrm>
            <a:off x="4191042" y="609600"/>
            <a:ext cx="7540710" cy="914400"/>
          </a:xfrm>
          <a:prstGeom prst="rect">
            <a:avLst/>
          </a:prstGeom>
        </p:spPr>
        <p:txBody>
          <a:bodyPr vert="horz" lIns="0" tIns="0" rIns="0" bIns="0" rtlCol="0" anchor="t" anchorCtr="0">
            <a:normAutofit/>
          </a:bodyPr>
          <a:lstStyle/>
          <a:p>
            <a:r>
              <a:rPr lang="en-US"/>
              <a:t>Click to edit Master title style</a:t>
            </a:r>
          </a:p>
        </p:txBody>
      </p:sp>
      <p:sp>
        <p:nvSpPr>
          <p:cNvPr id="7" name="Text Placeholder 8">
            <a:extLst>
              <a:ext uri="{FF2B5EF4-FFF2-40B4-BE49-F238E27FC236}">
                <a16:creationId xmlns:a16="http://schemas.microsoft.com/office/drawing/2014/main" id="{9A0C5E73-732B-FE67-5EB0-8E927AE8A289}"/>
              </a:ext>
            </a:extLst>
          </p:cNvPr>
          <p:cNvSpPr>
            <a:spLocks noGrp="1"/>
          </p:cNvSpPr>
          <p:nvPr>
            <p:ph type="body" sz="quarter" idx="11"/>
          </p:nvPr>
        </p:nvSpPr>
        <p:spPr>
          <a:xfrm>
            <a:off x="4191000" y="1447800"/>
            <a:ext cx="75406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557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8" Type="http://schemas.openxmlformats.org/officeDocument/2006/relationships/slideLayout" Target="../slideLayouts/slideLayout9.xml"/><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tags" Target="../tags/tag1.xml"/><Relationship Id="rId20" Type="http://schemas.openxmlformats.org/officeDocument/2006/relationships/slideLayout" Target="../slideLayouts/slideLayout21.xml"/><Relationship Id="rId41"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image" Target="../media/image24.png"/><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image" Target="../media/image23.png"/><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11274552" cy="914400"/>
          </a:xfrm>
          <a:prstGeom prst="rect">
            <a:avLst/>
          </a:prstGeom>
        </p:spPr>
        <p:txBody>
          <a:bodyPr vert="horz" lIns="0" tIns="0" rIns="0" bIns="0" rtlCol="0" anchor="t" anchorCtr="0">
            <a:normAutofit/>
          </a:bodyPr>
          <a:lstStyle/>
          <a:p>
            <a:r>
              <a:rPr lang="en-US"/>
              <a:t>Click to edit Master title style</a:t>
            </a:r>
          </a:p>
        </p:txBody>
      </p:sp>
      <p:sp>
        <p:nvSpPr>
          <p:cNvPr id="12" name="Text Placeholder 2">
            <a:extLst>
              <a:ext uri="{FF2B5EF4-FFF2-40B4-BE49-F238E27FC236}">
                <a16:creationId xmlns:a16="http://schemas.microsoft.com/office/drawing/2014/main" id="{AAC225B7-CA19-365C-D0C1-F0A2370C6543}"/>
              </a:ext>
            </a:extLst>
          </p:cNvPr>
          <p:cNvSpPr>
            <a:spLocks noGrp="1"/>
          </p:cNvSpPr>
          <p:nvPr>
            <p:ph type="body" idx="1"/>
          </p:nvPr>
        </p:nvSpPr>
        <p:spPr>
          <a:xfrm>
            <a:off x="457200" y="1447800"/>
            <a:ext cx="11274552" cy="42671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46"/>
    </p:custDataLst>
    <p:extLst>
      <p:ext uri="{BB962C8B-B14F-4D97-AF65-F5344CB8AC3E}">
        <p14:creationId xmlns:p14="http://schemas.microsoft.com/office/powerpoint/2010/main" val="104874541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Lst>
  <p:hf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Calibri" panose="020F050202020403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Calibri" panose="020F050202020403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7"/>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5"/>
            <a:ext cx="2743200" cy="365127"/>
          </a:xfrm>
          <a:prstGeom prst="rect">
            <a:avLst/>
          </a:prstGeom>
        </p:spPr>
        <p:txBody>
          <a:bodyPr vert="horz" lIns="91440" tIns="45720" rIns="91440" bIns="45720" rtlCol="0" anchor="ctr"/>
          <a:lstStyle>
            <a:lvl1pPr algn="l">
              <a:defRPr sz="916">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5"/>
            <a:ext cx="4114800" cy="365127"/>
          </a:xfrm>
          <a:prstGeom prst="rect">
            <a:avLst/>
          </a:prstGeom>
        </p:spPr>
        <p:txBody>
          <a:bodyPr vert="horz" lIns="91440" tIns="45720" rIns="91440" bIns="45720" rtlCol="0" anchor="ctr"/>
          <a:lstStyle>
            <a:lvl1pPr algn="ctr">
              <a:defRPr sz="916">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5"/>
            <a:ext cx="2743200" cy="365127"/>
          </a:xfrm>
          <a:prstGeom prst="rect">
            <a:avLst/>
          </a:prstGeom>
        </p:spPr>
        <p:txBody>
          <a:bodyPr vert="horz" lIns="91440" tIns="45720" rIns="91440" bIns="45720" rtlCol="0" anchor="ctr"/>
          <a:lstStyle>
            <a:lvl1pPr algn="r">
              <a:defRPr sz="916">
                <a:solidFill>
                  <a:schemeClr val="tx1">
                    <a:tint val="75000"/>
                  </a:schemeClr>
                </a:solidFill>
              </a:defRPr>
            </a:lvl1pPr>
          </a:lstStyle>
          <a:p>
            <a:pPr>
              <a:defRPr/>
            </a:pPr>
            <a:r>
              <a:rPr lang="en-US" altLang="en-US"/>
              <a:t>Page </a:t>
            </a:r>
            <a:fld id="{343723EC-CCA3-4A00-9CED-5241D641E9D7}" type="slidenum">
              <a:rPr lang="en-US" altLang="en-US" smtClean="0"/>
              <a:pPr>
                <a:defRPr/>
              </a:pPr>
              <a:t>‹#›</a:t>
            </a:fld>
            <a:endParaRPr lang="en-US" altLang="en-US"/>
          </a:p>
        </p:txBody>
      </p:sp>
      <p:sp>
        <p:nvSpPr>
          <p:cNvPr id="7" name="Rectangle 6">
            <a:extLst>
              <a:ext uri="{FF2B5EF4-FFF2-40B4-BE49-F238E27FC236}">
                <a16:creationId xmlns:a16="http://schemas.microsoft.com/office/drawing/2014/main" id="{93DDF46E-CE0B-CBC1-2E87-240E4A35B2C9}"/>
              </a:ext>
            </a:extLst>
          </p:cNvPr>
          <p:cNvSpPr/>
          <p:nvPr userDrawn="1"/>
        </p:nvSpPr>
        <p:spPr>
          <a:xfrm rot="10800000">
            <a:off x="0" y="6430233"/>
            <a:ext cx="12192000" cy="11037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2" dirty="0"/>
          </a:p>
        </p:txBody>
      </p:sp>
      <p:sp>
        <p:nvSpPr>
          <p:cNvPr id="8" name="Rectangle 7">
            <a:extLst>
              <a:ext uri="{FF2B5EF4-FFF2-40B4-BE49-F238E27FC236}">
                <a16:creationId xmlns:a16="http://schemas.microsoft.com/office/drawing/2014/main" id="{F34CD7B6-015B-61DD-824E-C9A75EA81FDE}"/>
              </a:ext>
            </a:extLst>
          </p:cNvPr>
          <p:cNvSpPr/>
          <p:nvPr userDrawn="1"/>
        </p:nvSpPr>
        <p:spPr>
          <a:xfrm>
            <a:off x="0" y="14"/>
            <a:ext cx="12192000" cy="60384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2" dirty="0"/>
          </a:p>
        </p:txBody>
      </p:sp>
      <p:sp>
        <p:nvSpPr>
          <p:cNvPr id="9" name="Rectangle 8">
            <a:extLst>
              <a:ext uri="{FF2B5EF4-FFF2-40B4-BE49-F238E27FC236}">
                <a16:creationId xmlns:a16="http://schemas.microsoft.com/office/drawing/2014/main" id="{1AA198FF-3C14-6DB8-EA6E-D506226158E8}"/>
              </a:ext>
            </a:extLst>
          </p:cNvPr>
          <p:cNvSpPr/>
          <p:nvPr userDrawn="1"/>
        </p:nvSpPr>
        <p:spPr>
          <a:xfrm>
            <a:off x="0" y="6442187"/>
            <a:ext cx="12192000" cy="421428"/>
          </a:xfrm>
          <a:prstGeom prst="rect">
            <a:avLst/>
          </a:prstGeom>
          <a:solidFill>
            <a:srgbClr val="025A9E"/>
          </a:solidFill>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32" dirty="0"/>
          </a:p>
        </p:txBody>
      </p:sp>
      <p:cxnSp>
        <p:nvCxnSpPr>
          <p:cNvPr id="10" name="Straight Connector 9">
            <a:extLst>
              <a:ext uri="{FF2B5EF4-FFF2-40B4-BE49-F238E27FC236}">
                <a16:creationId xmlns:a16="http://schemas.microsoft.com/office/drawing/2014/main" id="{F18F195E-9A35-DEF0-4582-90941BB4C7E4}"/>
              </a:ext>
            </a:extLst>
          </p:cNvPr>
          <p:cNvCxnSpPr>
            <a:cxnSpLocks/>
          </p:cNvCxnSpPr>
          <p:nvPr userDrawn="1"/>
        </p:nvCxnSpPr>
        <p:spPr>
          <a:xfrm>
            <a:off x="6814873" y="349757"/>
            <a:ext cx="5377132" cy="9719"/>
          </a:xfrm>
          <a:prstGeom prst="line">
            <a:avLst/>
          </a:prstGeom>
          <a:ln w="1905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pic>
        <p:nvPicPr>
          <p:cNvPr id="11" name="Picture 10" descr="A blue and white sign&#10;&#10;Description automatically generated with low confidence">
            <a:extLst>
              <a:ext uri="{FF2B5EF4-FFF2-40B4-BE49-F238E27FC236}">
                <a16:creationId xmlns:a16="http://schemas.microsoft.com/office/drawing/2014/main" id="{FD78EB8C-B65A-3914-3524-8BC349EAFE5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579866" y="62597"/>
            <a:ext cx="1032295" cy="554859"/>
          </a:xfrm>
          <a:prstGeom prst="rect">
            <a:avLst/>
          </a:prstGeom>
        </p:spPr>
      </p:pic>
      <p:cxnSp>
        <p:nvCxnSpPr>
          <p:cNvPr id="12" name="Straight Connector 11">
            <a:extLst>
              <a:ext uri="{FF2B5EF4-FFF2-40B4-BE49-F238E27FC236}">
                <a16:creationId xmlns:a16="http://schemas.microsoft.com/office/drawing/2014/main" id="{7BD89267-5F8F-B0BF-D0DC-B47A227736A2}"/>
              </a:ext>
            </a:extLst>
          </p:cNvPr>
          <p:cNvCxnSpPr>
            <a:cxnSpLocks/>
          </p:cNvCxnSpPr>
          <p:nvPr userDrawn="1"/>
        </p:nvCxnSpPr>
        <p:spPr>
          <a:xfrm>
            <a:off x="7" y="359477"/>
            <a:ext cx="5377132" cy="9719"/>
          </a:xfrm>
          <a:prstGeom prst="line">
            <a:avLst/>
          </a:prstGeom>
          <a:ln w="19050">
            <a:solidFill>
              <a:schemeClr val="bg2">
                <a:lumMod val="90000"/>
              </a:schemeClr>
            </a:solidFill>
          </a:ln>
          <a:effectLst/>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46B4BBE-C0DB-7718-8CB4-6F4FF82526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342328" y="6540937"/>
            <a:ext cx="3507357" cy="181911"/>
          </a:xfrm>
          <a:prstGeom prst="rect">
            <a:avLst/>
          </a:prstGeom>
        </p:spPr>
      </p:pic>
      <p:cxnSp>
        <p:nvCxnSpPr>
          <p:cNvPr id="14" name="Straight Connector 13">
            <a:extLst>
              <a:ext uri="{FF2B5EF4-FFF2-40B4-BE49-F238E27FC236}">
                <a16:creationId xmlns:a16="http://schemas.microsoft.com/office/drawing/2014/main" id="{99DB550F-D626-299B-08E3-E565AF8B8530}"/>
              </a:ext>
            </a:extLst>
          </p:cNvPr>
          <p:cNvCxnSpPr>
            <a:cxnSpLocks/>
          </p:cNvCxnSpPr>
          <p:nvPr userDrawn="1"/>
        </p:nvCxnSpPr>
        <p:spPr>
          <a:xfrm flipV="1">
            <a:off x="7" y="6631893"/>
            <a:ext cx="4229100" cy="19439"/>
          </a:xfrm>
          <a:prstGeom prst="line">
            <a:avLst/>
          </a:prstGeom>
          <a:ln w="19050">
            <a:solidFill>
              <a:schemeClr val="bg2">
                <a:lumMod val="9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3911F6-D196-AC42-FFE7-A4A64971AFCA}"/>
              </a:ext>
            </a:extLst>
          </p:cNvPr>
          <p:cNvCxnSpPr>
            <a:cxnSpLocks/>
          </p:cNvCxnSpPr>
          <p:nvPr userDrawn="1"/>
        </p:nvCxnSpPr>
        <p:spPr>
          <a:xfrm flipV="1">
            <a:off x="7962903" y="6614201"/>
            <a:ext cx="4229100" cy="19439"/>
          </a:xfrm>
          <a:prstGeom prst="line">
            <a:avLst/>
          </a:prstGeom>
          <a:ln w="19050">
            <a:solidFill>
              <a:schemeClr val="bg2">
                <a:lumMod val="9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7825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Lst>
  <p:hf hdr="0" ftr="0" dt="0"/>
  <p:txStyles>
    <p:titleStyle>
      <a:lvl1pPr algn="l" defTabSz="698376" rtl="0" eaLnBrk="1" latinLnBrk="0" hangingPunct="1">
        <a:lnSpc>
          <a:spcPct val="90000"/>
        </a:lnSpc>
        <a:spcBef>
          <a:spcPct val="0"/>
        </a:spcBef>
        <a:buNone/>
        <a:defRPr sz="3360" kern="1200">
          <a:solidFill>
            <a:schemeClr val="tx1"/>
          </a:solidFill>
          <a:latin typeface="+mj-lt"/>
          <a:ea typeface="+mj-ea"/>
          <a:cs typeface="+mj-cs"/>
        </a:defRPr>
      </a:lvl1pPr>
    </p:titleStyle>
    <p:bodyStyle>
      <a:lvl1pPr marL="174593" indent="-174593" algn="l" defTabSz="698376" rtl="0" eaLnBrk="1" latinLnBrk="0" hangingPunct="1">
        <a:lnSpc>
          <a:spcPct val="90000"/>
        </a:lnSpc>
        <a:spcBef>
          <a:spcPts val="764"/>
        </a:spcBef>
        <a:buFont typeface="Arial" panose="020B0604020202020204" pitchFamily="34" charset="0"/>
        <a:buChar char="•"/>
        <a:defRPr sz="2139" kern="1200">
          <a:solidFill>
            <a:schemeClr val="tx1"/>
          </a:solidFill>
          <a:latin typeface="+mn-lt"/>
          <a:ea typeface="+mn-ea"/>
          <a:cs typeface="+mn-cs"/>
        </a:defRPr>
      </a:lvl1pPr>
      <a:lvl2pPr marL="523782" indent="-174593" algn="l" defTabSz="698376" rtl="0" eaLnBrk="1" latinLnBrk="0" hangingPunct="1">
        <a:lnSpc>
          <a:spcPct val="90000"/>
        </a:lnSpc>
        <a:spcBef>
          <a:spcPts val="381"/>
        </a:spcBef>
        <a:buFont typeface="Arial" panose="020B0604020202020204" pitchFamily="34" charset="0"/>
        <a:buChar char="•"/>
        <a:defRPr sz="1833" kern="1200">
          <a:solidFill>
            <a:schemeClr val="tx1"/>
          </a:solidFill>
          <a:latin typeface="+mn-lt"/>
          <a:ea typeface="+mn-ea"/>
          <a:cs typeface="+mn-cs"/>
        </a:defRPr>
      </a:lvl2pPr>
      <a:lvl3pPr marL="872969" indent="-174593" algn="l" defTabSz="698376" rtl="0" eaLnBrk="1" latinLnBrk="0" hangingPunct="1">
        <a:lnSpc>
          <a:spcPct val="90000"/>
        </a:lnSpc>
        <a:spcBef>
          <a:spcPts val="381"/>
        </a:spcBef>
        <a:buFont typeface="Arial" panose="020B0604020202020204" pitchFamily="34" charset="0"/>
        <a:buChar char="•"/>
        <a:defRPr sz="1528" kern="1200">
          <a:solidFill>
            <a:schemeClr val="tx1"/>
          </a:solidFill>
          <a:latin typeface="+mn-lt"/>
          <a:ea typeface="+mn-ea"/>
          <a:cs typeface="+mn-cs"/>
        </a:defRPr>
      </a:lvl3pPr>
      <a:lvl4pPr marL="1222156" indent="-174593" algn="l" defTabSz="698376" rtl="0" eaLnBrk="1" latinLnBrk="0" hangingPunct="1">
        <a:lnSpc>
          <a:spcPct val="90000"/>
        </a:lnSpc>
        <a:spcBef>
          <a:spcPts val="381"/>
        </a:spcBef>
        <a:buFont typeface="Arial" panose="020B0604020202020204" pitchFamily="34" charset="0"/>
        <a:buChar char="•"/>
        <a:defRPr sz="1375" kern="1200">
          <a:solidFill>
            <a:schemeClr val="tx1"/>
          </a:solidFill>
          <a:latin typeface="+mn-lt"/>
          <a:ea typeface="+mn-ea"/>
          <a:cs typeface="+mn-cs"/>
        </a:defRPr>
      </a:lvl4pPr>
      <a:lvl5pPr marL="1571343" indent="-174593" algn="l" defTabSz="698376" rtl="0" eaLnBrk="1" latinLnBrk="0" hangingPunct="1">
        <a:lnSpc>
          <a:spcPct val="90000"/>
        </a:lnSpc>
        <a:spcBef>
          <a:spcPts val="381"/>
        </a:spcBef>
        <a:buFont typeface="Arial" panose="020B0604020202020204" pitchFamily="34" charset="0"/>
        <a:buChar char="•"/>
        <a:defRPr sz="1375" kern="1200">
          <a:solidFill>
            <a:schemeClr val="tx1"/>
          </a:solidFill>
          <a:latin typeface="+mn-lt"/>
          <a:ea typeface="+mn-ea"/>
          <a:cs typeface="+mn-cs"/>
        </a:defRPr>
      </a:lvl5pPr>
      <a:lvl6pPr marL="1920531" indent="-174593" algn="l" defTabSz="698376" rtl="0" eaLnBrk="1" latinLnBrk="0" hangingPunct="1">
        <a:lnSpc>
          <a:spcPct val="90000"/>
        </a:lnSpc>
        <a:spcBef>
          <a:spcPts val="381"/>
        </a:spcBef>
        <a:buFont typeface="Arial" panose="020B0604020202020204" pitchFamily="34" charset="0"/>
        <a:buChar char="•"/>
        <a:defRPr sz="1375" kern="1200">
          <a:solidFill>
            <a:schemeClr val="tx1"/>
          </a:solidFill>
          <a:latin typeface="+mn-lt"/>
          <a:ea typeface="+mn-ea"/>
          <a:cs typeface="+mn-cs"/>
        </a:defRPr>
      </a:lvl6pPr>
      <a:lvl7pPr marL="2269718" indent="-174593" algn="l" defTabSz="698376" rtl="0" eaLnBrk="1" latinLnBrk="0" hangingPunct="1">
        <a:lnSpc>
          <a:spcPct val="90000"/>
        </a:lnSpc>
        <a:spcBef>
          <a:spcPts val="381"/>
        </a:spcBef>
        <a:buFont typeface="Arial" panose="020B0604020202020204" pitchFamily="34" charset="0"/>
        <a:buChar char="•"/>
        <a:defRPr sz="1375" kern="1200">
          <a:solidFill>
            <a:schemeClr val="tx1"/>
          </a:solidFill>
          <a:latin typeface="+mn-lt"/>
          <a:ea typeface="+mn-ea"/>
          <a:cs typeface="+mn-cs"/>
        </a:defRPr>
      </a:lvl7pPr>
      <a:lvl8pPr marL="2618904" indent="-174593" algn="l" defTabSz="698376" rtl="0" eaLnBrk="1" latinLnBrk="0" hangingPunct="1">
        <a:lnSpc>
          <a:spcPct val="90000"/>
        </a:lnSpc>
        <a:spcBef>
          <a:spcPts val="381"/>
        </a:spcBef>
        <a:buFont typeface="Arial" panose="020B0604020202020204" pitchFamily="34" charset="0"/>
        <a:buChar char="•"/>
        <a:defRPr sz="1375" kern="1200">
          <a:solidFill>
            <a:schemeClr val="tx1"/>
          </a:solidFill>
          <a:latin typeface="+mn-lt"/>
          <a:ea typeface="+mn-ea"/>
          <a:cs typeface="+mn-cs"/>
        </a:defRPr>
      </a:lvl8pPr>
      <a:lvl9pPr marL="2968092" indent="-174593" algn="l" defTabSz="698376" rtl="0" eaLnBrk="1" latinLnBrk="0" hangingPunct="1">
        <a:lnSpc>
          <a:spcPct val="90000"/>
        </a:lnSpc>
        <a:spcBef>
          <a:spcPts val="381"/>
        </a:spcBef>
        <a:buFont typeface="Arial" panose="020B0604020202020204" pitchFamily="34" charset="0"/>
        <a:buChar char="•"/>
        <a:defRPr sz="1375" kern="1200">
          <a:solidFill>
            <a:schemeClr val="tx1"/>
          </a:solidFill>
          <a:latin typeface="+mn-lt"/>
          <a:ea typeface="+mn-ea"/>
          <a:cs typeface="+mn-cs"/>
        </a:defRPr>
      </a:lvl9pPr>
    </p:bodyStyle>
    <p:otherStyle>
      <a:defPPr>
        <a:defRPr lang="en-US"/>
      </a:defPPr>
      <a:lvl1pPr marL="0" algn="l" defTabSz="698376" rtl="0" eaLnBrk="1" latinLnBrk="0" hangingPunct="1">
        <a:defRPr sz="1375" kern="1200">
          <a:solidFill>
            <a:schemeClr val="tx1"/>
          </a:solidFill>
          <a:latin typeface="+mn-lt"/>
          <a:ea typeface="+mn-ea"/>
          <a:cs typeface="+mn-cs"/>
        </a:defRPr>
      </a:lvl1pPr>
      <a:lvl2pPr marL="349187" algn="l" defTabSz="698376" rtl="0" eaLnBrk="1" latinLnBrk="0" hangingPunct="1">
        <a:defRPr sz="1375" kern="1200">
          <a:solidFill>
            <a:schemeClr val="tx1"/>
          </a:solidFill>
          <a:latin typeface="+mn-lt"/>
          <a:ea typeface="+mn-ea"/>
          <a:cs typeface="+mn-cs"/>
        </a:defRPr>
      </a:lvl2pPr>
      <a:lvl3pPr marL="698376" algn="l" defTabSz="698376" rtl="0" eaLnBrk="1" latinLnBrk="0" hangingPunct="1">
        <a:defRPr sz="1375" kern="1200">
          <a:solidFill>
            <a:schemeClr val="tx1"/>
          </a:solidFill>
          <a:latin typeface="+mn-lt"/>
          <a:ea typeface="+mn-ea"/>
          <a:cs typeface="+mn-cs"/>
        </a:defRPr>
      </a:lvl3pPr>
      <a:lvl4pPr marL="1047562" algn="l" defTabSz="698376" rtl="0" eaLnBrk="1" latinLnBrk="0" hangingPunct="1">
        <a:defRPr sz="1375" kern="1200">
          <a:solidFill>
            <a:schemeClr val="tx1"/>
          </a:solidFill>
          <a:latin typeface="+mn-lt"/>
          <a:ea typeface="+mn-ea"/>
          <a:cs typeface="+mn-cs"/>
        </a:defRPr>
      </a:lvl4pPr>
      <a:lvl5pPr marL="1396749" algn="l" defTabSz="698376" rtl="0" eaLnBrk="1" latinLnBrk="0" hangingPunct="1">
        <a:defRPr sz="1375" kern="1200">
          <a:solidFill>
            <a:schemeClr val="tx1"/>
          </a:solidFill>
          <a:latin typeface="+mn-lt"/>
          <a:ea typeface="+mn-ea"/>
          <a:cs typeface="+mn-cs"/>
        </a:defRPr>
      </a:lvl5pPr>
      <a:lvl6pPr marL="1745938" algn="l" defTabSz="698376" rtl="0" eaLnBrk="1" latinLnBrk="0" hangingPunct="1">
        <a:defRPr sz="1375" kern="1200">
          <a:solidFill>
            <a:schemeClr val="tx1"/>
          </a:solidFill>
          <a:latin typeface="+mn-lt"/>
          <a:ea typeface="+mn-ea"/>
          <a:cs typeface="+mn-cs"/>
        </a:defRPr>
      </a:lvl6pPr>
      <a:lvl7pPr marL="2095124" algn="l" defTabSz="698376" rtl="0" eaLnBrk="1" latinLnBrk="0" hangingPunct="1">
        <a:defRPr sz="1375" kern="1200">
          <a:solidFill>
            <a:schemeClr val="tx1"/>
          </a:solidFill>
          <a:latin typeface="+mn-lt"/>
          <a:ea typeface="+mn-ea"/>
          <a:cs typeface="+mn-cs"/>
        </a:defRPr>
      </a:lvl7pPr>
      <a:lvl8pPr marL="2444311" algn="l" defTabSz="698376" rtl="0" eaLnBrk="1" latinLnBrk="0" hangingPunct="1">
        <a:defRPr sz="1375" kern="1200">
          <a:solidFill>
            <a:schemeClr val="tx1"/>
          </a:solidFill>
          <a:latin typeface="+mn-lt"/>
          <a:ea typeface="+mn-ea"/>
          <a:cs typeface="+mn-cs"/>
        </a:defRPr>
      </a:lvl8pPr>
      <a:lvl9pPr marL="2793498" algn="l" defTabSz="698376" rtl="0" eaLnBrk="1" latinLnBrk="0" hangingPunct="1">
        <a:defRPr sz="137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61C5A-B8CB-6316-B6F3-73E06D1BF44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C6D8A2-8819-0BA2-C69F-DF4D7646D552}"/>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16472-283D-FC75-EFCE-823906EB18A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73A35F-D195-4645-9B63-E4ADFD3A1C4A}" type="datetimeFigureOut">
              <a:rPr lang="en-US" smtClean="0"/>
              <a:t>6/18/2026</a:t>
            </a:fld>
            <a:endParaRPr lang="en-US"/>
          </a:p>
        </p:txBody>
      </p:sp>
      <p:sp>
        <p:nvSpPr>
          <p:cNvPr id="5" name="Footer Placeholder 4">
            <a:extLst>
              <a:ext uri="{FF2B5EF4-FFF2-40B4-BE49-F238E27FC236}">
                <a16:creationId xmlns:a16="http://schemas.microsoft.com/office/drawing/2014/main" id="{A975E257-6863-B667-BD1D-4D896A338E2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613810-0F4E-EE35-EE62-8FE61062001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90012B-4695-414B-9658-3408BF55E384}" type="slidenum">
              <a:rPr lang="en-US" smtClean="0"/>
              <a:t>‹#›</a:t>
            </a:fld>
            <a:endParaRPr lang="en-US"/>
          </a:p>
        </p:txBody>
      </p:sp>
    </p:spTree>
    <p:extLst>
      <p:ext uri="{BB962C8B-B14F-4D97-AF65-F5344CB8AC3E}">
        <p14:creationId xmlns:p14="http://schemas.microsoft.com/office/powerpoint/2010/main" val="240523291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5.xml"/><Relationship Id="rId5" Type="http://schemas.openxmlformats.org/officeDocument/2006/relationships/image" Target="../media/image31.gif"/><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5.png"/><Relationship Id="rId4" Type="http://schemas.openxmlformats.org/officeDocument/2006/relationships/image" Target="../media/image47.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FFE4E0-9263-4780-7A0C-146D906A03BC}"/>
              </a:ext>
            </a:extLst>
          </p:cNvPr>
          <p:cNvSpPr>
            <a:spLocks noGrp="1"/>
          </p:cNvSpPr>
          <p:nvPr>
            <p:ph type="ctrTitle"/>
          </p:nvPr>
        </p:nvSpPr>
        <p:spPr>
          <a:xfrm>
            <a:off x="490428" y="4926626"/>
            <a:ext cx="11211140" cy="471664"/>
          </a:xfrm>
        </p:spPr>
        <p:txBody>
          <a:bodyPr>
            <a:noAutofit/>
          </a:bodyPr>
          <a:lstStyle/>
          <a:p>
            <a:r>
              <a:rPr lang="en-US" sz="3200" b="1" dirty="0">
                <a:solidFill>
                  <a:schemeClr val="accent1">
                    <a:lumMod val="75000"/>
                  </a:schemeClr>
                </a:solidFill>
                <a:latin typeface="Aptos ExtraBold" panose="020B0004020202020204" pitchFamily="34" charset="0"/>
              </a:rPr>
              <a:t>Artificial Intelligence in the </a:t>
            </a:r>
            <a:br>
              <a:rPr lang="en-US" sz="3200" b="1" dirty="0">
                <a:solidFill>
                  <a:schemeClr val="accent1">
                    <a:lumMod val="75000"/>
                  </a:schemeClr>
                </a:solidFill>
                <a:latin typeface="Aptos ExtraBold" panose="020B0004020202020204" pitchFamily="34" charset="0"/>
              </a:rPr>
            </a:br>
            <a:r>
              <a:rPr lang="en-US" sz="3200" b="1" dirty="0">
                <a:solidFill>
                  <a:schemeClr val="accent1">
                    <a:lumMod val="75000"/>
                  </a:schemeClr>
                </a:solidFill>
                <a:latin typeface="Aptos ExtraBold" panose="020B0004020202020204" pitchFamily="34" charset="0"/>
              </a:rPr>
              <a:t>Franchised Auto Dealership</a:t>
            </a:r>
          </a:p>
        </p:txBody>
      </p:sp>
      <p:sp>
        <p:nvSpPr>
          <p:cNvPr id="6" name="Subtitle 5">
            <a:extLst>
              <a:ext uri="{FF2B5EF4-FFF2-40B4-BE49-F238E27FC236}">
                <a16:creationId xmlns:a16="http://schemas.microsoft.com/office/drawing/2014/main" id="{CA40ABD5-FB95-E3E8-DBC6-BA117D285DA1}"/>
              </a:ext>
            </a:extLst>
          </p:cNvPr>
          <p:cNvSpPr>
            <a:spLocks noGrp="1"/>
          </p:cNvSpPr>
          <p:nvPr>
            <p:ph type="subTitle" idx="1"/>
          </p:nvPr>
        </p:nvSpPr>
        <p:spPr>
          <a:xfrm>
            <a:off x="1811008" y="5808447"/>
            <a:ext cx="8569981" cy="354368"/>
          </a:xfrm>
        </p:spPr>
        <p:txBody>
          <a:bodyPr>
            <a:noAutofit/>
          </a:bodyPr>
          <a:lstStyle/>
          <a:p>
            <a:r>
              <a:rPr lang="en-US" sz="2400" dirty="0">
                <a:latin typeface="Aptos Display" panose="020B0004020202020204" pitchFamily="34" charset="0"/>
              </a:rPr>
              <a:t>Thursday, June 18, 2026</a:t>
            </a:r>
          </a:p>
        </p:txBody>
      </p:sp>
      <p:pic>
        <p:nvPicPr>
          <p:cNvPr id="9" name="Picture Placeholder 8">
            <a:extLst>
              <a:ext uri="{FF2B5EF4-FFF2-40B4-BE49-F238E27FC236}">
                <a16:creationId xmlns:a16="http://schemas.microsoft.com/office/drawing/2014/main" id="{AD619732-D2B0-4C44-5C0F-4A98A013C3DB}"/>
              </a:ext>
            </a:extLst>
          </p:cNvPr>
          <p:cNvPicPr>
            <a:picLocks noGrp="1" noChangeAspect="1"/>
          </p:cNvPicPr>
          <p:nvPr>
            <p:ph type="pic" idx="10"/>
          </p:nvPr>
        </p:nvPicPr>
        <p:blipFill>
          <a:blip r:embed="rId3"/>
          <a:srcRect t="22450" b="22450"/>
          <a:stretch/>
        </p:blipFill>
        <p:spPr>
          <a:xfrm>
            <a:off x="0" y="772186"/>
            <a:ext cx="12192000" cy="3562491"/>
          </a:xfrm>
        </p:spPr>
      </p:pic>
    </p:spTree>
    <p:extLst>
      <p:ext uri="{BB962C8B-B14F-4D97-AF65-F5344CB8AC3E}">
        <p14:creationId xmlns:p14="http://schemas.microsoft.com/office/powerpoint/2010/main" val="338930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bg>
      <p:bgPr>
        <a:solidFill>
          <a:srgbClr val="0F2547"/>
        </a:solidFill>
        <a:effectLst/>
      </p:bgPr>
    </p:bg>
    <p:spTree>
      <p:nvGrpSpPr>
        <p:cNvPr id="1" name=""/>
        <p:cNvGrpSpPr/>
        <p:nvPr/>
      </p:nvGrpSpPr>
      <p:grpSpPr>
        <a:xfrm>
          <a:off x="0" y="0"/>
          <a:ext cx="0" cy="0"/>
          <a:chOff x="0" y="0"/>
          <a:chExt cx="0" cy="0"/>
        </a:xfrm>
      </p:grpSpPr>
      <p:sp>
        <p:nvSpPr>
          <p:cNvPr id="2" name="Text 0"/>
          <p:cNvSpPr/>
          <p:nvPr/>
        </p:nvSpPr>
        <p:spPr>
          <a:xfrm>
            <a:off x="640080" y="2286000"/>
            <a:ext cx="10972800" cy="457200"/>
          </a:xfrm>
          <a:prstGeom prst="rect">
            <a:avLst/>
          </a:prstGeom>
          <a:noFill/>
          <a:ln/>
        </p:spPr>
        <p:txBody>
          <a:bodyPr wrap="square" lIns="0" tIns="0" rIns="0" bIns="0" rtlCol="0" anchor="ctr"/>
          <a:lstStyle/>
          <a:p>
            <a:pPr marL="0" indent="0">
              <a:buNone/>
            </a:pPr>
            <a:r>
              <a:rPr lang="en-US" sz="1400" b="1" kern="0" spc="800" dirty="0">
                <a:solidFill>
                  <a:srgbClr val="FCA5A5"/>
                </a:solidFill>
                <a:latin typeface="Calibri" pitchFamily="34" charset="0"/>
                <a:ea typeface="Calibri" pitchFamily="34" charset="-122"/>
                <a:cs typeface="Calibri" pitchFamily="34" charset="-120"/>
              </a:rPr>
              <a:t>PART III</a:t>
            </a:r>
            <a:endParaRPr lang="en-US" sz="1400" dirty="0"/>
          </a:p>
        </p:txBody>
      </p:sp>
      <p:sp>
        <p:nvSpPr>
          <p:cNvPr id="3" name="Text 1"/>
          <p:cNvSpPr/>
          <p:nvPr/>
        </p:nvSpPr>
        <p:spPr>
          <a:xfrm>
            <a:off x="640080" y="2743200"/>
            <a:ext cx="10972800" cy="1097280"/>
          </a:xfrm>
          <a:prstGeom prst="rect">
            <a:avLst/>
          </a:prstGeom>
          <a:noFill/>
          <a:ln/>
        </p:spPr>
        <p:txBody>
          <a:bodyPr wrap="square" lIns="0" tIns="0" rIns="0" bIns="0" rtlCol="0" anchor="ctr"/>
          <a:lstStyle/>
          <a:p>
            <a:pPr marL="0" indent="0">
              <a:buNone/>
            </a:pPr>
            <a:r>
              <a:rPr lang="en-US" sz="5600" b="1" dirty="0">
                <a:solidFill>
                  <a:srgbClr val="FFFFFF"/>
                </a:solidFill>
                <a:latin typeface="Georgia" pitchFamily="34" charset="0"/>
                <a:ea typeface="Georgia" pitchFamily="34" charset="-122"/>
                <a:cs typeface="Georgia" pitchFamily="34" charset="-120"/>
              </a:rPr>
              <a:t>The Carvana Case Study</a:t>
            </a:r>
            <a:endParaRPr lang="en-US" sz="5600" dirty="0"/>
          </a:p>
        </p:txBody>
      </p:sp>
      <p:sp>
        <p:nvSpPr>
          <p:cNvPr id="4" name="Shape 2"/>
          <p:cNvSpPr/>
          <p:nvPr/>
        </p:nvSpPr>
        <p:spPr>
          <a:xfrm>
            <a:off x="640080" y="3931920"/>
            <a:ext cx="914400" cy="54864"/>
          </a:xfrm>
          <a:prstGeom prst="rect">
            <a:avLst/>
          </a:prstGeom>
          <a:solidFill>
            <a:srgbClr val="B91C1C"/>
          </a:solidFill>
          <a:ln/>
        </p:spPr>
        <p:txBody>
          <a:bodyPr/>
          <a:lstStyle/>
          <a:p>
            <a:endParaRPr lang="en-US"/>
          </a:p>
        </p:txBody>
      </p:sp>
      <p:sp>
        <p:nvSpPr>
          <p:cNvPr id="5" name="Text 3"/>
          <p:cNvSpPr/>
          <p:nvPr/>
        </p:nvSpPr>
        <p:spPr>
          <a:xfrm>
            <a:off x="640080" y="4160520"/>
            <a:ext cx="10972800" cy="548640"/>
          </a:xfrm>
          <a:prstGeom prst="rect">
            <a:avLst/>
          </a:prstGeom>
          <a:noFill/>
          <a:ln/>
        </p:spPr>
        <p:txBody>
          <a:bodyPr wrap="square" lIns="0" tIns="0" rIns="0" bIns="0" rtlCol="0" anchor="ctr"/>
          <a:lstStyle/>
          <a:p>
            <a:pPr marL="0" indent="0">
              <a:buNone/>
            </a:pPr>
            <a:r>
              <a:rPr lang="en-US" sz="2200" i="1" dirty="0">
                <a:solidFill>
                  <a:srgbClr val="CBD5E1"/>
                </a:solidFill>
                <a:latin typeface="Georgia" pitchFamily="34" charset="0"/>
                <a:ea typeface="Georgia" pitchFamily="34" charset="-122"/>
                <a:cs typeface="Georgia" pitchFamily="34" charset="-120"/>
              </a:rPr>
              <a:t>$20.3 billion in revenue. 596,641 units. AI is embedded across operations.</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III  ·  CARVANA — THE NUMBERS</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Record growth, record profitability, record scale.</a:t>
            </a:r>
            <a:endParaRPr lang="en-US" sz="3200" dirty="0"/>
          </a:p>
        </p:txBody>
      </p:sp>
      <p:sp>
        <p:nvSpPr>
          <p:cNvPr id="4" name="Shape 2"/>
          <p:cNvSpPr/>
          <p:nvPr/>
        </p:nvSpPr>
        <p:spPr>
          <a:xfrm>
            <a:off x="411480" y="1828800"/>
            <a:ext cx="2697480" cy="2103120"/>
          </a:xfrm>
          <a:prstGeom prst="rect">
            <a:avLst/>
          </a:prstGeom>
          <a:solidFill>
            <a:srgbClr val="0F2547"/>
          </a:solidFill>
          <a:ln/>
        </p:spPr>
        <p:txBody>
          <a:bodyPr/>
          <a:lstStyle/>
          <a:p>
            <a:endParaRPr lang="en-US"/>
          </a:p>
        </p:txBody>
      </p:sp>
      <p:sp>
        <p:nvSpPr>
          <p:cNvPr id="5" name="Text 3"/>
          <p:cNvSpPr/>
          <p:nvPr/>
        </p:nvSpPr>
        <p:spPr>
          <a:xfrm>
            <a:off x="411480" y="2057400"/>
            <a:ext cx="2697480" cy="914400"/>
          </a:xfrm>
          <a:prstGeom prst="rect">
            <a:avLst/>
          </a:prstGeom>
          <a:noFill/>
          <a:ln/>
        </p:spPr>
        <p:txBody>
          <a:bodyPr wrap="square" lIns="0" tIns="0" rIns="0" bIns="0" rtlCol="0" anchor="ctr"/>
          <a:lstStyle/>
          <a:p>
            <a:pPr marL="0" indent="0" algn="ctr">
              <a:buNone/>
            </a:pPr>
            <a:r>
              <a:rPr lang="en-US" sz="3800" b="1" dirty="0">
                <a:solidFill>
                  <a:srgbClr val="FFFFFF"/>
                </a:solidFill>
                <a:latin typeface="Georgia" pitchFamily="34" charset="0"/>
                <a:ea typeface="Georgia" pitchFamily="34" charset="-122"/>
                <a:cs typeface="Georgia" pitchFamily="34" charset="-120"/>
              </a:rPr>
              <a:t>596,641</a:t>
            </a:r>
            <a:endParaRPr lang="en-US" sz="3800" dirty="0"/>
          </a:p>
        </p:txBody>
      </p:sp>
      <p:sp>
        <p:nvSpPr>
          <p:cNvPr id="6" name="Text 4"/>
          <p:cNvSpPr/>
          <p:nvPr/>
        </p:nvSpPr>
        <p:spPr>
          <a:xfrm>
            <a:off x="594360" y="2971800"/>
            <a:ext cx="2331720" cy="457200"/>
          </a:xfrm>
          <a:prstGeom prst="rect">
            <a:avLst/>
          </a:prstGeom>
          <a:noFill/>
          <a:ln/>
        </p:spPr>
        <p:txBody>
          <a:bodyPr wrap="square" lIns="0" tIns="0" rIns="0" bIns="0" rtlCol="0" anchor="ctr"/>
          <a:lstStyle/>
          <a:p>
            <a:pPr marL="0" indent="0" algn="ctr">
              <a:buNone/>
            </a:pPr>
            <a:r>
              <a:rPr lang="en-US" sz="1200" dirty="0">
                <a:solidFill>
                  <a:srgbClr val="CBD5E1"/>
                </a:solidFill>
                <a:latin typeface="Calibri" pitchFamily="34" charset="0"/>
                <a:ea typeface="Calibri" pitchFamily="34" charset="-122"/>
                <a:cs typeface="Calibri" pitchFamily="34" charset="-120"/>
              </a:rPr>
              <a:t>Retail units sold (FY 2025)</a:t>
            </a:r>
            <a:endParaRPr lang="en-US" sz="1200" dirty="0"/>
          </a:p>
        </p:txBody>
      </p:sp>
      <p:sp>
        <p:nvSpPr>
          <p:cNvPr id="7" name="Shape 5"/>
          <p:cNvSpPr/>
          <p:nvPr/>
        </p:nvSpPr>
        <p:spPr>
          <a:xfrm>
            <a:off x="868680" y="3456432"/>
            <a:ext cx="1783080" cy="18288"/>
          </a:xfrm>
          <a:prstGeom prst="rect">
            <a:avLst/>
          </a:prstGeom>
          <a:solidFill>
            <a:srgbClr val="B91C1C"/>
          </a:solidFill>
          <a:ln/>
        </p:spPr>
        <p:txBody>
          <a:bodyPr/>
          <a:lstStyle/>
          <a:p>
            <a:endParaRPr lang="en-US"/>
          </a:p>
        </p:txBody>
      </p:sp>
      <p:sp>
        <p:nvSpPr>
          <p:cNvPr id="8" name="Text 6"/>
          <p:cNvSpPr/>
          <p:nvPr/>
        </p:nvSpPr>
        <p:spPr>
          <a:xfrm>
            <a:off x="594360" y="3520440"/>
            <a:ext cx="2331720" cy="365760"/>
          </a:xfrm>
          <a:prstGeom prst="rect">
            <a:avLst/>
          </a:prstGeom>
          <a:noFill/>
          <a:ln/>
        </p:spPr>
        <p:txBody>
          <a:bodyPr wrap="square" lIns="0" tIns="0" rIns="0" bIns="0" rtlCol="0" anchor="ctr"/>
          <a:lstStyle/>
          <a:p>
            <a:pPr marL="0" indent="0" algn="ctr">
              <a:buNone/>
            </a:pPr>
            <a:r>
              <a:rPr lang="en-US" sz="1200" b="1" dirty="0">
                <a:solidFill>
                  <a:srgbClr val="FCA5A5"/>
                </a:solidFill>
                <a:latin typeface="Calibri" pitchFamily="34" charset="0"/>
                <a:ea typeface="Calibri" pitchFamily="34" charset="-122"/>
                <a:cs typeface="Calibri" pitchFamily="34" charset="-120"/>
              </a:rPr>
              <a:t>+43% YoY</a:t>
            </a:r>
            <a:endParaRPr lang="en-US" sz="1200" dirty="0"/>
          </a:p>
        </p:txBody>
      </p:sp>
      <p:sp>
        <p:nvSpPr>
          <p:cNvPr id="9" name="Shape 7"/>
          <p:cNvSpPr/>
          <p:nvPr/>
        </p:nvSpPr>
        <p:spPr>
          <a:xfrm>
            <a:off x="3291840" y="1828800"/>
            <a:ext cx="2697480" cy="2103120"/>
          </a:xfrm>
          <a:prstGeom prst="rect">
            <a:avLst/>
          </a:prstGeom>
          <a:solidFill>
            <a:srgbClr val="0F2547"/>
          </a:solidFill>
          <a:ln/>
        </p:spPr>
        <p:txBody>
          <a:bodyPr/>
          <a:lstStyle/>
          <a:p>
            <a:endParaRPr lang="en-US"/>
          </a:p>
        </p:txBody>
      </p:sp>
      <p:sp>
        <p:nvSpPr>
          <p:cNvPr id="10" name="Text 8"/>
          <p:cNvSpPr/>
          <p:nvPr/>
        </p:nvSpPr>
        <p:spPr>
          <a:xfrm>
            <a:off x="3291840" y="2057400"/>
            <a:ext cx="2697480" cy="914400"/>
          </a:xfrm>
          <a:prstGeom prst="rect">
            <a:avLst/>
          </a:prstGeom>
          <a:noFill/>
          <a:ln/>
        </p:spPr>
        <p:txBody>
          <a:bodyPr wrap="square" lIns="0" tIns="0" rIns="0" bIns="0" rtlCol="0" anchor="ctr"/>
          <a:lstStyle/>
          <a:p>
            <a:pPr marL="0" indent="0" algn="ctr">
              <a:buNone/>
            </a:pPr>
            <a:r>
              <a:rPr lang="en-US" sz="3800" b="1" dirty="0">
                <a:solidFill>
                  <a:srgbClr val="FFFFFF"/>
                </a:solidFill>
                <a:latin typeface="Georgia" pitchFamily="34" charset="0"/>
                <a:ea typeface="Georgia" pitchFamily="34" charset="-122"/>
                <a:cs typeface="Georgia" pitchFamily="34" charset="-120"/>
              </a:rPr>
              <a:t>$20.3B</a:t>
            </a:r>
            <a:endParaRPr lang="en-US" sz="3800" dirty="0"/>
          </a:p>
        </p:txBody>
      </p:sp>
      <p:sp>
        <p:nvSpPr>
          <p:cNvPr id="11" name="Text 9"/>
          <p:cNvSpPr/>
          <p:nvPr/>
        </p:nvSpPr>
        <p:spPr>
          <a:xfrm>
            <a:off x="3474720" y="2971800"/>
            <a:ext cx="2331720" cy="457200"/>
          </a:xfrm>
          <a:prstGeom prst="rect">
            <a:avLst/>
          </a:prstGeom>
          <a:noFill/>
          <a:ln/>
        </p:spPr>
        <p:txBody>
          <a:bodyPr wrap="square" lIns="0" tIns="0" rIns="0" bIns="0" rtlCol="0" anchor="ctr"/>
          <a:lstStyle/>
          <a:p>
            <a:pPr marL="0" indent="0" algn="ctr">
              <a:buNone/>
            </a:pPr>
            <a:r>
              <a:rPr lang="en-US" sz="1200" dirty="0">
                <a:solidFill>
                  <a:srgbClr val="CBD5E1"/>
                </a:solidFill>
                <a:latin typeface="Calibri" pitchFamily="34" charset="0"/>
                <a:ea typeface="Calibri" pitchFamily="34" charset="-122"/>
                <a:cs typeface="Calibri" pitchFamily="34" charset="-120"/>
              </a:rPr>
              <a:t>Revenue (FY 2025)</a:t>
            </a:r>
            <a:endParaRPr lang="en-US" sz="1200" dirty="0"/>
          </a:p>
        </p:txBody>
      </p:sp>
      <p:sp>
        <p:nvSpPr>
          <p:cNvPr id="12" name="Shape 10"/>
          <p:cNvSpPr/>
          <p:nvPr/>
        </p:nvSpPr>
        <p:spPr>
          <a:xfrm>
            <a:off x="3749040" y="3456432"/>
            <a:ext cx="1783080" cy="18288"/>
          </a:xfrm>
          <a:prstGeom prst="rect">
            <a:avLst/>
          </a:prstGeom>
          <a:solidFill>
            <a:srgbClr val="B91C1C"/>
          </a:solidFill>
          <a:ln/>
        </p:spPr>
        <p:txBody>
          <a:bodyPr/>
          <a:lstStyle/>
          <a:p>
            <a:endParaRPr lang="en-US"/>
          </a:p>
        </p:txBody>
      </p:sp>
      <p:sp>
        <p:nvSpPr>
          <p:cNvPr id="13" name="Text 11"/>
          <p:cNvSpPr/>
          <p:nvPr/>
        </p:nvSpPr>
        <p:spPr>
          <a:xfrm>
            <a:off x="3474720" y="3520440"/>
            <a:ext cx="2331720" cy="365760"/>
          </a:xfrm>
          <a:prstGeom prst="rect">
            <a:avLst/>
          </a:prstGeom>
          <a:noFill/>
          <a:ln/>
        </p:spPr>
        <p:txBody>
          <a:bodyPr wrap="square" lIns="0" tIns="0" rIns="0" bIns="0" rtlCol="0" anchor="ctr"/>
          <a:lstStyle/>
          <a:p>
            <a:pPr marL="0" indent="0" algn="ctr">
              <a:buNone/>
            </a:pPr>
            <a:r>
              <a:rPr lang="en-US" sz="1200" b="1" dirty="0">
                <a:solidFill>
                  <a:srgbClr val="FCA5A5"/>
                </a:solidFill>
                <a:latin typeface="Calibri" pitchFamily="34" charset="0"/>
                <a:ea typeface="Calibri" pitchFamily="34" charset="-122"/>
                <a:cs typeface="Calibri" pitchFamily="34" charset="-120"/>
              </a:rPr>
              <a:t>+49% YoY</a:t>
            </a:r>
            <a:endParaRPr lang="en-US" sz="1200" dirty="0"/>
          </a:p>
        </p:txBody>
      </p:sp>
      <p:sp>
        <p:nvSpPr>
          <p:cNvPr id="14" name="Shape 12"/>
          <p:cNvSpPr/>
          <p:nvPr/>
        </p:nvSpPr>
        <p:spPr>
          <a:xfrm>
            <a:off x="6172200" y="1828800"/>
            <a:ext cx="2697480" cy="2103120"/>
          </a:xfrm>
          <a:prstGeom prst="rect">
            <a:avLst/>
          </a:prstGeom>
          <a:solidFill>
            <a:srgbClr val="0F2547"/>
          </a:solidFill>
          <a:ln/>
        </p:spPr>
        <p:txBody>
          <a:bodyPr/>
          <a:lstStyle/>
          <a:p>
            <a:endParaRPr lang="en-US"/>
          </a:p>
        </p:txBody>
      </p:sp>
      <p:sp>
        <p:nvSpPr>
          <p:cNvPr id="15" name="Text 13"/>
          <p:cNvSpPr/>
          <p:nvPr/>
        </p:nvSpPr>
        <p:spPr>
          <a:xfrm>
            <a:off x="6172200" y="2057400"/>
            <a:ext cx="2697480" cy="914400"/>
          </a:xfrm>
          <a:prstGeom prst="rect">
            <a:avLst/>
          </a:prstGeom>
          <a:noFill/>
          <a:ln/>
        </p:spPr>
        <p:txBody>
          <a:bodyPr wrap="square" lIns="0" tIns="0" rIns="0" bIns="0" rtlCol="0" anchor="ctr"/>
          <a:lstStyle/>
          <a:p>
            <a:pPr marL="0" indent="0" algn="ctr">
              <a:buNone/>
            </a:pPr>
            <a:r>
              <a:rPr lang="en-US" sz="3800" b="1" dirty="0">
                <a:solidFill>
                  <a:srgbClr val="FFFFFF"/>
                </a:solidFill>
                <a:latin typeface="Georgia" pitchFamily="34" charset="0"/>
                <a:ea typeface="Georgia" pitchFamily="34" charset="-122"/>
                <a:cs typeface="Georgia" pitchFamily="34" charset="-120"/>
              </a:rPr>
              <a:t>$1.9B</a:t>
            </a:r>
            <a:endParaRPr lang="en-US" sz="3800" dirty="0"/>
          </a:p>
        </p:txBody>
      </p:sp>
      <p:sp>
        <p:nvSpPr>
          <p:cNvPr id="16" name="Text 14"/>
          <p:cNvSpPr/>
          <p:nvPr/>
        </p:nvSpPr>
        <p:spPr>
          <a:xfrm>
            <a:off x="6355080" y="2971800"/>
            <a:ext cx="2331720" cy="457200"/>
          </a:xfrm>
          <a:prstGeom prst="rect">
            <a:avLst/>
          </a:prstGeom>
          <a:noFill/>
          <a:ln/>
        </p:spPr>
        <p:txBody>
          <a:bodyPr wrap="square" lIns="0" tIns="0" rIns="0" bIns="0" rtlCol="0" anchor="ctr"/>
          <a:lstStyle/>
          <a:p>
            <a:pPr marL="0" indent="0" algn="ctr">
              <a:buNone/>
            </a:pPr>
            <a:r>
              <a:rPr lang="en-US" sz="1200" dirty="0">
                <a:solidFill>
                  <a:srgbClr val="CBD5E1"/>
                </a:solidFill>
                <a:latin typeface="Calibri" pitchFamily="34" charset="0"/>
                <a:ea typeface="Calibri" pitchFamily="34" charset="-122"/>
                <a:cs typeface="Calibri" pitchFamily="34" charset="-120"/>
              </a:rPr>
              <a:t>Net income (FY 2025)</a:t>
            </a:r>
            <a:endParaRPr lang="en-US" sz="1200" dirty="0"/>
          </a:p>
        </p:txBody>
      </p:sp>
      <p:sp>
        <p:nvSpPr>
          <p:cNvPr id="17" name="Shape 15"/>
          <p:cNvSpPr/>
          <p:nvPr/>
        </p:nvSpPr>
        <p:spPr>
          <a:xfrm>
            <a:off x="6629400" y="3456432"/>
            <a:ext cx="1783080" cy="18288"/>
          </a:xfrm>
          <a:prstGeom prst="rect">
            <a:avLst/>
          </a:prstGeom>
          <a:solidFill>
            <a:srgbClr val="B91C1C"/>
          </a:solidFill>
          <a:ln/>
        </p:spPr>
        <p:txBody>
          <a:bodyPr/>
          <a:lstStyle/>
          <a:p>
            <a:endParaRPr lang="en-US"/>
          </a:p>
        </p:txBody>
      </p:sp>
      <p:sp>
        <p:nvSpPr>
          <p:cNvPr id="18" name="Text 16"/>
          <p:cNvSpPr/>
          <p:nvPr/>
        </p:nvSpPr>
        <p:spPr>
          <a:xfrm>
            <a:off x="6355080" y="3520440"/>
            <a:ext cx="2331720" cy="365760"/>
          </a:xfrm>
          <a:prstGeom prst="rect">
            <a:avLst/>
          </a:prstGeom>
          <a:noFill/>
          <a:ln/>
        </p:spPr>
        <p:txBody>
          <a:bodyPr wrap="square" lIns="0" tIns="0" rIns="0" bIns="0" rtlCol="0" anchor="ctr"/>
          <a:lstStyle/>
          <a:p>
            <a:pPr marL="0" indent="0" algn="ctr">
              <a:buNone/>
            </a:pPr>
            <a:r>
              <a:rPr lang="en-US" sz="1200" b="1" dirty="0">
                <a:solidFill>
                  <a:srgbClr val="FCA5A5"/>
                </a:solidFill>
                <a:latin typeface="Calibri" pitchFamily="34" charset="0"/>
                <a:ea typeface="Calibri" pitchFamily="34" charset="-122"/>
                <a:cs typeface="Calibri" pitchFamily="34" charset="-120"/>
              </a:rPr>
              <a:t>11.0% adj. EBITDA margin</a:t>
            </a:r>
            <a:endParaRPr lang="en-US" sz="1200" dirty="0"/>
          </a:p>
        </p:txBody>
      </p:sp>
      <p:sp>
        <p:nvSpPr>
          <p:cNvPr id="19" name="Shape 17"/>
          <p:cNvSpPr/>
          <p:nvPr/>
        </p:nvSpPr>
        <p:spPr>
          <a:xfrm>
            <a:off x="9052560" y="1828800"/>
            <a:ext cx="2697480" cy="2103120"/>
          </a:xfrm>
          <a:prstGeom prst="rect">
            <a:avLst/>
          </a:prstGeom>
          <a:solidFill>
            <a:srgbClr val="0F2547"/>
          </a:solidFill>
          <a:ln/>
        </p:spPr>
        <p:txBody>
          <a:bodyPr/>
          <a:lstStyle/>
          <a:p>
            <a:endParaRPr lang="en-US"/>
          </a:p>
        </p:txBody>
      </p:sp>
      <p:sp>
        <p:nvSpPr>
          <p:cNvPr id="20" name="Text 18"/>
          <p:cNvSpPr/>
          <p:nvPr/>
        </p:nvSpPr>
        <p:spPr>
          <a:xfrm>
            <a:off x="9052560" y="2057400"/>
            <a:ext cx="2697480" cy="914400"/>
          </a:xfrm>
          <a:prstGeom prst="rect">
            <a:avLst/>
          </a:prstGeom>
          <a:noFill/>
          <a:ln/>
        </p:spPr>
        <p:txBody>
          <a:bodyPr wrap="square" lIns="0" tIns="0" rIns="0" bIns="0" rtlCol="0" anchor="ctr"/>
          <a:lstStyle/>
          <a:p>
            <a:pPr marL="0" indent="0" algn="ctr">
              <a:buNone/>
            </a:pPr>
            <a:r>
              <a:rPr lang="en-US" sz="3800" b="1" dirty="0">
                <a:solidFill>
                  <a:srgbClr val="FFFFFF"/>
                </a:solidFill>
                <a:latin typeface="Georgia" pitchFamily="34" charset="0"/>
                <a:ea typeface="Georgia" pitchFamily="34" charset="-122"/>
                <a:cs typeface="Georgia" pitchFamily="34" charset="-120"/>
              </a:rPr>
              <a:t>$6.43B</a:t>
            </a:r>
            <a:endParaRPr lang="en-US" sz="3800" dirty="0"/>
          </a:p>
        </p:txBody>
      </p:sp>
      <p:sp>
        <p:nvSpPr>
          <p:cNvPr id="21" name="Text 19"/>
          <p:cNvSpPr/>
          <p:nvPr/>
        </p:nvSpPr>
        <p:spPr>
          <a:xfrm>
            <a:off x="9235440" y="2971800"/>
            <a:ext cx="2331720" cy="457200"/>
          </a:xfrm>
          <a:prstGeom prst="rect">
            <a:avLst/>
          </a:prstGeom>
          <a:noFill/>
          <a:ln/>
        </p:spPr>
        <p:txBody>
          <a:bodyPr wrap="square" lIns="0" tIns="0" rIns="0" bIns="0" rtlCol="0" anchor="ctr"/>
          <a:lstStyle/>
          <a:p>
            <a:pPr marL="0" indent="0" algn="ctr">
              <a:buNone/>
            </a:pPr>
            <a:r>
              <a:rPr lang="en-US" sz="1200" dirty="0">
                <a:solidFill>
                  <a:srgbClr val="CBD5E1"/>
                </a:solidFill>
                <a:latin typeface="Calibri" pitchFamily="34" charset="0"/>
                <a:ea typeface="Calibri" pitchFamily="34" charset="-122"/>
                <a:cs typeface="Calibri" pitchFamily="34" charset="-120"/>
              </a:rPr>
              <a:t>Q1 2026 revenue</a:t>
            </a:r>
            <a:endParaRPr lang="en-US" sz="1200" dirty="0"/>
          </a:p>
        </p:txBody>
      </p:sp>
      <p:sp>
        <p:nvSpPr>
          <p:cNvPr id="22" name="Shape 20"/>
          <p:cNvSpPr/>
          <p:nvPr/>
        </p:nvSpPr>
        <p:spPr>
          <a:xfrm>
            <a:off x="9509760" y="3456432"/>
            <a:ext cx="1783080" cy="18288"/>
          </a:xfrm>
          <a:prstGeom prst="rect">
            <a:avLst/>
          </a:prstGeom>
          <a:solidFill>
            <a:srgbClr val="B91C1C"/>
          </a:solidFill>
          <a:ln/>
        </p:spPr>
        <p:txBody>
          <a:bodyPr/>
          <a:lstStyle/>
          <a:p>
            <a:endParaRPr lang="en-US"/>
          </a:p>
        </p:txBody>
      </p:sp>
      <p:sp>
        <p:nvSpPr>
          <p:cNvPr id="23" name="Text 21"/>
          <p:cNvSpPr/>
          <p:nvPr/>
        </p:nvSpPr>
        <p:spPr>
          <a:xfrm>
            <a:off x="9235440" y="3520440"/>
            <a:ext cx="2331720" cy="365760"/>
          </a:xfrm>
          <a:prstGeom prst="rect">
            <a:avLst/>
          </a:prstGeom>
          <a:noFill/>
          <a:ln/>
        </p:spPr>
        <p:txBody>
          <a:bodyPr wrap="square" lIns="0" tIns="0" rIns="0" bIns="0" rtlCol="0" anchor="ctr"/>
          <a:lstStyle/>
          <a:p>
            <a:pPr marL="0" indent="0" algn="ctr">
              <a:buNone/>
            </a:pPr>
            <a:r>
              <a:rPr lang="en-US" sz="1200" b="1" dirty="0">
                <a:solidFill>
                  <a:srgbClr val="FCA5A5"/>
                </a:solidFill>
                <a:latin typeface="Calibri" pitchFamily="34" charset="0"/>
                <a:ea typeface="Calibri" pitchFamily="34" charset="-122"/>
                <a:cs typeface="Calibri" pitchFamily="34" charset="-120"/>
              </a:rPr>
              <a:t>+52% YoY · record</a:t>
            </a:r>
            <a:endParaRPr lang="en-US" sz="1200" dirty="0"/>
          </a:p>
        </p:txBody>
      </p:sp>
      <p:sp>
        <p:nvSpPr>
          <p:cNvPr id="24" name="Text 22"/>
          <p:cNvSpPr/>
          <p:nvPr/>
        </p:nvSpPr>
        <p:spPr>
          <a:xfrm>
            <a:off x="731520" y="4572000"/>
            <a:ext cx="10698480" cy="1371600"/>
          </a:xfrm>
          <a:prstGeom prst="rect">
            <a:avLst/>
          </a:prstGeom>
          <a:noFill/>
          <a:ln/>
        </p:spPr>
        <p:txBody>
          <a:bodyPr wrap="square" lIns="0" tIns="0" rIns="0" bIns="0" rtlCol="0" anchor="ctr"/>
          <a:lstStyle/>
          <a:p>
            <a:pPr marL="0" indent="0" algn="ctr">
              <a:buNone/>
            </a:pPr>
            <a:r>
              <a:rPr lang="en-US" sz="1600" b="1" dirty="0">
                <a:solidFill>
                  <a:srgbClr val="0F2547"/>
                </a:solidFill>
                <a:latin typeface="Calibri" pitchFamily="34" charset="0"/>
                <a:ea typeface="Calibri" pitchFamily="34" charset="-122"/>
                <a:cs typeface="Calibri" pitchFamily="34" charset="-120"/>
              </a:rPr>
              <a:t>Long-term target: </a:t>
            </a:r>
            <a:r>
              <a:rPr lang="en-US" sz="1600" dirty="0">
                <a:solidFill>
                  <a:srgbClr val="475569"/>
                </a:solidFill>
                <a:latin typeface="Calibri" pitchFamily="34" charset="0"/>
                <a:ea typeface="Calibri" pitchFamily="34" charset="-122"/>
                <a:cs typeface="Calibri" pitchFamily="34" charset="-120"/>
              </a:rPr>
              <a:t>3 million retail units annually at 13.5% adjusted EBITDA margin between 2030–2035. Vroom exited e-commerce in 2024. Shift went bankrupt in 2023. </a:t>
            </a:r>
            <a:r>
              <a:rPr lang="en-US" sz="1600" b="1" dirty="0">
                <a:solidFill>
                  <a:srgbClr val="B91C1C"/>
                </a:solidFill>
                <a:latin typeface="Calibri" pitchFamily="34" charset="0"/>
                <a:ea typeface="Calibri" pitchFamily="34" charset="-122"/>
                <a:cs typeface="Calibri" pitchFamily="34" charset="-120"/>
              </a:rPr>
              <a:t>Carvana is now the only at-scale pure-play digital used-car retailer.</a:t>
            </a:r>
            <a:endParaRPr lang="en-US" sz="1600" dirty="0"/>
          </a:p>
        </p:txBody>
      </p:sp>
      <p:sp>
        <p:nvSpPr>
          <p:cNvPr id="25" name="Text 23"/>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6" name="Text 24"/>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8 / 31</a:t>
            </a:r>
            <a:endParaRPr lang="en-US" sz="900" dirty="0"/>
          </a:p>
        </p:txBody>
      </p:sp>
      <p:sp>
        <p:nvSpPr>
          <p:cNvPr id="27" name="Text 15">
            <a:extLst>
              <a:ext uri="{FF2B5EF4-FFF2-40B4-BE49-F238E27FC236}">
                <a16:creationId xmlns:a16="http://schemas.microsoft.com/office/drawing/2014/main" id="{497BE534-AAC3-9A42-647D-664364D7E638}"/>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8" name="Text 16">
            <a:extLst>
              <a:ext uri="{FF2B5EF4-FFF2-40B4-BE49-F238E27FC236}">
                <a16:creationId xmlns:a16="http://schemas.microsoft.com/office/drawing/2014/main" id="{53C8E9CA-672A-F43F-6EC9-8ABE4191B95E}"/>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9" name="Rectangle 28">
            <a:extLst>
              <a:ext uri="{FF2B5EF4-FFF2-40B4-BE49-F238E27FC236}">
                <a16:creationId xmlns:a16="http://schemas.microsoft.com/office/drawing/2014/main" id="{02374530-58A5-35A2-800D-57EBA6EBC454}"/>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0" name="TextBox 29">
            <a:extLst>
              <a:ext uri="{FF2B5EF4-FFF2-40B4-BE49-F238E27FC236}">
                <a16:creationId xmlns:a16="http://schemas.microsoft.com/office/drawing/2014/main" id="{A535BFE1-8E6D-995D-D4CE-BBE5B60518C8}"/>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11</a:t>
            </a:fld>
            <a:endParaRPr lang="en-US" sz="1100" b="1">
              <a:solidFill>
                <a:prstClr val="white"/>
              </a:solidFill>
              <a:latin typeface="Constantia"/>
              <a:cs typeface="Calibri" panose="020F0502020204030204" pitchFamily="34" charset="0"/>
            </a:endParaRPr>
          </a:p>
        </p:txBody>
      </p:sp>
      <p:sp>
        <p:nvSpPr>
          <p:cNvPr id="31" name="TextBox 30">
            <a:extLst>
              <a:ext uri="{FF2B5EF4-FFF2-40B4-BE49-F238E27FC236}">
                <a16:creationId xmlns:a16="http://schemas.microsoft.com/office/drawing/2014/main" id="{8EA3614D-AC55-B32E-A4BF-77FA585C389A}"/>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2" name="Picture 31">
            <a:extLst>
              <a:ext uri="{FF2B5EF4-FFF2-40B4-BE49-F238E27FC236}">
                <a16:creationId xmlns:a16="http://schemas.microsoft.com/office/drawing/2014/main" id="{9A574866-4BE3-868C-7CB7-0E34AAE9A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III  ·  THE TECHNOLOGY STACK</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CARLI: where the gross-profit work actually happens.</a:t>
            </a:r>
            <a:endParaRPr lang="en-US" sz="3200" dirty="0"/>
          </a:p>
        </p:txBody>
      </p:sp>
      <p:pic>
        <p:nvPicPr>
          <p:cNvPr id="4" name="Image 0"/>
          <p:cNvPicPr>
            <a:picLocks noChangeAspect="1"/>
          </p:cNvPicPr>
          <p:nvPr/>
        </p:nvPicPr>
        <p:blipFill>
          <a:blip r:embed="rId3"/>
          <a:stretch>
            <a:fillRect/>
          </a:stretch>
        </p:blipFill>
        <p:spPr>
          <a:xfrm>
            <a:off x="640080" y="1783080"/>
            <a:ext cx="457200" cy="457200"/>
          </a:xfrm>
          <a:prstGeom prst="rect">
            <a:avLst/>
          </a:prstGeom>
        </p:spPr>
      </p:pic>
      <p:sp>
        <p:nvSpPr>
          <p:cNvPr id="5" name="Text 2"/>
          <p:cNvSpPr/>
          <p:nvPr/>
        </p:nvSpPr>
        <p:spPr>
          <a:xfrm>
            <a:off x="1188720" y="1737360"/>
            <a:ext cx="4572000" cy="411480"/>
          </a:xfrm>
          <a:prstGeom prst="rect">
            <a:avLst/>
          </a:prstGeom>
          <a:noFill/>
          <a:ln/>
        </p:spPr>
        <p:txBody>
          <a:bodyPr wrap="square" lIns="0" tIns="0" rIns="0" bIns="0" rtlCol="0" anchor="ctr"/>
          <a:lstStyle/>
          <a:p>
            <a:pPr marL="0" indent="0">
              <a:buNone/>
            </a:pPr>
            <a:r>
              <a:rPr lang="en-US" sz="2200" b="1" dirty="0">
                <a:solidFill>
                  <a:srgbClr val="0F2547"/>
                </a:solidFill>
                <a:latin typeface="Georgia" pitchFamily="34" charset="0"/>
                <a:ea typeface="Georgia" pitchFamily="34" charset="-122"/>
                <a:cs typeface="Georgia" pitchFamily="34" charset="-120"/>
              </a:rPr>
              <a:t>CARLI</a:t>
            </a:r>
            <a:endParaRPr lang="en-US" sz="2200" dirty="0"/>
          </a:p>
        </p:txBody>
      </p:sp>
      <p:sp>
        <p:nvSpPr>
          <p:cNvPr id="6" name="Text 3"/>
          <p:cNvSpPr/>
          <p:nvPr/>
        </p:nvSpPr>
        <p:spPr>
          <a:xfrm>
            <a:off x="1188720" y="2121408"/>
            <a:ext cx="5486400" cy="274320"/>
          </a:xfrm>
          <a:prstGeom prst="rect">
            <a:avLst/>
          </a:prstGeom>
          <a:noFill/>
          <a:ln/>
        </p:spPr>
        <p:txBody>
          <a:bodyPr wrap="square" lIns="0" tIns="0" rIns="0" bIns="0" rtlCol="0" anchor="ctr"/>
          <a:lstStyle/>
          <a:p>
            <a:pPr marL="0" indent="0">
              <a:buNone/>
            </a:pPr>
            <a:r>
              <a:rPr lang="en-US" sz="1200" i="1" dirty="0">
                <a:solidFill>
                  <a:srgbClr val="475569"/>
                </a:solidFill>
                <a:latin typeface="Calibri" pitchFamily="34" charset="0"/>
                <a:ea typeface="Calibri" pitchFamily="34" charset="-122"/>
                <a:cs typeface="Calibri" pitchFamily="34" charset="-120"/>
              </a:rPr>
              <a:t>Carvana's reconditioning operating system</a:t>
            </a:r>
            <a:endParaRPr lang="en-US" sz="1200" dirty="0"/>
          </a:p>
        </p:txBody>
      </p:sp>
      <p:sp>
        <p:nvSpPr>
          <p:cNvPr id="7" name="Text 4"/>
          <p:cNvSpPr/>
          <p:nvPr/>
        </p:nvSpPr>
        <p:spPr>
          <a:xfrm>
            <a:off x="640080" y="2514600"/>
            <a:ext cx="5486400" cy="109728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Custom-built on Oracle Cloud Infrastructure with Accenture using Oracle Visual Builder. Tracks every used vehicle through inspection, paint, and repair across 28 facilities with 11,000 end users.</a:t>
            </a:r>
            <a:endParaRPr lang="en-US" sz="1300" dirty="0"/>
          </a:p>
        </p:txBody>
      </p:sp>
      <p:sp>
        <p:nvSpPr>
          <p:cNvPr id="8" name="Text 5"/>
          <p:cNvSpPr/>
          <p:nvPr/>
        </p:nvSpPr>
        <p:spPr>
          <a:xfrm>
            <a:off x="777240" y="3611880"/>
            <a:ext cx="228600" cy="274320"/>
          </a:xfrm>
          <a:prstGeom prst="rect">
            <a:avLst/>
          </a:prstGeom>
          <a:noFill/>
          <a:ln/>
        </p:spPr>
        <p:txBody>
          <a:bodyPr wrap="square" lIns="0" tIns="0" rIns="0" bIns="0" rtlCol="0" anchor="ctr"/>
          <a:lstStyle/>
          <a:p>
            <a:pPr marL="0" indent="0">
              <a:buNone/>
            </a:pPr>
            <a:r>
              <a:rPr lang="en-US" sz="1400" b="1" dirty="0">
                <a:solidFill>
                  <a:srgbClr val="B91C1C"/>
                </a:solidFill>
              </a:rPr>
              <a:t>▸</a:t>
            </a:r>
            <a:endParaRPr lang="en-US" sz="1400" dirty="0"/>
          </a:p>
        </p:txBody>
      </p:sp>
      <p:sp>
        <p:nvSpPr>
          <p:cNvPr id="9" name="Text 6"/>
          <p:cNvSpPr/>
          <p:nvPr/>
        </p:nvSpPr>
        <p:spPr>
          <a:xfrm>
            <a:off x="1005840" y="3611880"/>
            <a:ext cx="5029200" cy="32004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Auto-generates daily QA task lists for technicians</a:t>
            </a:r>
            <a:endParaRPr lang="en-US" sz="1300" dirty="0"/>
          </a:p>
        </p:txBody>
      </p:sp>
      <p:sp>
        <p:nvSpPr>
          <p:cNvPr id="10" name="Text 7"/>
          <p:cNvSpPr/>
          <p:nvPr/>
        </p:nvSpPr>
        <p:spPr>
          <a:xfrm>
            <a:off x="777240" y="4023360"/>
            <a:ext cx="228600" cy="274320"/>
          </a:xfrm>
          <a:prstGeom prst="rect">
            <a:avLst/>
          </a:prstGeom>
          <a:noFill/>
          <a:ln/>
        </p:spPr>
        <p:txBody>
          <a:bodyPr wrap="square" lIns="0" tIns="0" rIns="0" bIns="0" rtlCol="0" anchor="ctr"/>
          <a:lstStyle/>
          <a:p>
            <a:pPr marL="0" indent="0">
              <a:buNone/>
            </a:pPr>
            <a:r>
              <a:rPr lang="en-US" sz="1400" b="1" dirty="0">
                <a:solidFill>
                  <a:srgbClr val="B91C1C"/>
                </a:solidFill>
              </a:rPr>
              <a:t>▸</a:t>
            </a:r>
            <a:endParaRPr lang="en-US" sz="1400" dirty="0"/>
          </a:p>
        </p:txBody>
      </p:sp>
      <p:sp>
        <p:nvSpPr>
          <p:cNvPr id="11" name="Text 8"/>
          <p:cNvSpPr/>
          <p:nvPr/>
        </p:nvSpPr>
        <p:spPr>
          <a:xfrm>
            <a:off x="1005840" y="4023360"/>
            <a:ext cx="5029200" cy="32004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Proactively orders parts based on vehicle health data</a:t>
            </a:r>
            <a:endParaRPr lang="en-US" sz="1300" dirty="0"/>
          </a:p>
        </p:txBody>
      </p:sp>
      <p:sp>
        <p:nvSpPr>
          <p:cNvPr id="12" name="Text 9"/>
          <p:cNvSpPr/>
          <p:nvPr/>
        </p:nvSpPr>
        <p:spPr>
          <a:xfrm>
            <a:off x="777240" y="4434840"/>
            <a:ext cx="228600" cy="274320"/>
          </a:xfrm>
          <a:prstGeom prst="rect">
            <a:avLst/>
          </a:prstGeom>
          <a:noFill/>
          <a:ln/>
        </p:spPr>
        <p:txBody>
          <a:bodyPr wrap="square" lIns="0" tIns="0" rIns="0" bIns="0" rtlCol="0" anchor="ctr"/>
          <a:lstStyle/>
          <a:p>
            <a:pPr marL="0" indent="0">
              <a:buNone/>
            </a:pPr>
            <a:r>
              <a:rPr lang="en-US" sz="1400" b="1" dirty="0">
                <a:solidFill>
                  <a:srgbClr val="B91C1C"/>
                </a:solidFill>
              </a:rPr>
              <a:t>▸</a:t>
            </a:r>
            <a:endParaRPr lang="en-US" sz="1400" dirty="0"/>
          </a:p>
        </p:txBody>
      </p:sp>
      <p:sp>
        <p:nvSpPr>
          <p:cNvPr id="13" name="Text 10"/>
          <p:cNvSpPr/>
          <p:nvPr/>
        </p:nvSpPr>
        <p:spPr>
          <a:xfrm>
            <a:off x="1005840" y="4434840"/>
            <a:ext cx="5029200" cy="32004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Surfaces issues delaying cycle times via dashboards</a:t>
            </a:r>
            <a:endParaRPr lang="en-US" sz="1300" dirty="0"/>
          </a:p>
        </p:txBody>
      </p:sp>
      <p:sp>
        <p:nvSpPr>
          <p:cNvPr id="14" name="Text 11"/>
          <p:cNvSpPr/>
          <p:nvPr/>
        </p:nvSpPr>
        <p:spPr>
          <a:xfrm>
            <a:off x="777240" y="4846320"/>
            <a:ext cx="228600" cy="274320"/>
          </a:xfrm>
          <a:prstGeom prst="rect">
            <a:avLst/>
          </a:prstGeom>
          <a:noFill/>
          <a:ln/>
        </p:spPr>
        <p:txBody>
          <a:bodyPr wrap="square" lIns="0" tIns="0" rIns="0" bIns="0" rtlCol="0" anchor="ctr"/>
          <a:lstStyle/>
          <a:p>
            <a:pPr marL="0" indent="0">
              <a:buNone/>
            </a:pPr>
            <a:r>
              <a:rPr lang="en-US" sz="1400" b="1" dirty="0">
                <a:solidFill>
                  <a:srgbClr val="B91C1C"/>
                </a:solidFill>
              </a:rPr>
              <a:t>▸</a:t>
            </a:r>
            <a:endParaRPr lang="en-US" sz="1400" dirty="0"/>
          </a:p>
        </p:txBody>
      </p:sp>
      <p:sp>
        <p:nvSpPr>
          <p:cNvPr id="15" name="Text 12"/>
          <p:cNvSpPr/>
          <p:nvPr/>
        </p:nvSpPr>
        <p:spPr>
          <a:xfrm>
            <a:off x="1005840" y="4846320"/>
            <a:ext cx="5029200" cy="32004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Standardizes cost estimation across the network</a:t>
            </a:r>
            <a:endParaRPr lang="en-US" sz="1300" dirty="0"/>
          </a:p>
        </p:txBody>
      </p:sp>
      <p:sp>
        <p:nvSpPr>
          <p:cNvPr id="16" name="Shape 13"/>
          <p:cNvSpPr/>
          <p:nvPr/>
        </p:nvSpPr>
        <p:spPr>
          <a:xfrm>
            <a:off x="6492240" y="1619920"/>
            <a:ext cx="5029200" cy="4572000"/>
          </a:xfrm>
          <a:prstGeom prst="rect">
            <a:avLst/>
          </a:prstGeom>
          <a:solidFill>
            <a:srgbClr val="0F2547"/>
          </a:solidFill>
          <a:ln/>
        </p:spPr>
        <p:txBody>
          <a:bodyPr/>
          <a:lstStyle/>
          <a:p>
            <a:endParaRPr lang="en-US"/>
          </a:p>
        </p:txBody>
      </p:sp>
      <p:sp>
        <p:nvSpPr>
          <p:cNvPr id="17" name="Text 14"/>
          <p:cNvSpPr/>
          <p:nvPr/>
        </p:nvSpPr>
        <p:spPr>
          <a:xfrm>
            <a:off x="6675120" y="1802800"/>
            <a:ext cx="4572000" cy="365760"/>
          </a:xfrm>
          <a:prstGeom prst="rect">
            <a:avLst/>
          </a:prstGeom>
          <a:noFill/>
          <a:ln/>
        </p:spPr>
        <p:txBody>
          <a:bodyPr wrap="square" lIns="0" tIns="0" rIns="0" bIns="0" rtlCol="0" anchor="ctr"/>
          <a:lstStyle/>
          <a:p>
            <a:pPr marL="0" indent="0">
              <a:buNone/>
            </a:pPr>
            <a:r>
              <a:rPr lang="en-US" sz="1400" b="1" kern="0" spc="600" dirty="0">
                <a:solidFill>
                  <a:srgbClr val="FCA5A5"/>
                </a:solidFill>
                <a:latin typeface="Calibri" pitchFamily="34" charset="0"/>
                <a:ea typeface="Calibri" pitchFamily="34" charset="-122"/>
                <a:cs typeface="Calibri" pitchFamily="34" charset="-120"/>
              </a:rPr>
              <a:t>THE IMPACT</a:t>
            </a:r>
            <a:endParaRPr lang="en-US" sz="1400" dirty="0"/>
          </a:p>
        </p:txBody>
      </p:sp>
      <p:sp>
        <p:nvSpPr>
          <p:cNvPr id="18" name="Text 15"/>
          <p:cNvSpPr/>
          <p:nvPr/>
        </p:nvSpPr>
        <p:spPr>
          <a:xfrm>
            <a:off x="6675120" y="2351440"/>
            <a:ext cx="4572000" cy="502920"/>
          </a:xfrm>
          <a:prstGeom prst="rect">
            <a:avLst/>
          </a:prstGeom>
          <a:noFill/>
          <a:ln/>
        </p:spPr>
        <p:txBody>
          <a:bodyPr wrap="square" lIns="0" tIns="0" rIns="0" bIns="0" rtlCol="0" anchor="ctr"/>
          <a:lstStyle/>
          <a:p>
            <a:pPr marL="0" indent="0">
              <a:buNone/>
            </a:pPr>
            <a:r>
              <a:rPr lang="en-US" sz="3000" b="1" dirty="0">
                <a:solidFill>
                  <a:srgbClr val="FFFFFF"/>
                </a:solidFill>
                <a:latin typeface="Georgia" pitchFamily="34" charset="0"/>
                <a:ea typeface="Georgia" pitchFamily="34" charset="-122"/>
                <a:cs typeface="Georgia" pitchFamily="34" charset="-120"/>
              </a:rPr>
              <a:t>−45%</a:t>
            </a:r>
            <a:endParaRPr lang="en-US" sz="3000" dirty="0"/>
          </a:p>
        </p:txBody>
      </p:sp>
      <p:sp>
        <p:nvSpPr>
          <p:cNvPr id="19" name="Text 16"/>
          <p:cNvSpPr/>
          <p:nvPr/>
        </p:nvSpPr>
        <p:spPr>
          <a:xfrm>
            <a:off x="6675120" y="2854360"/>
            <a:ext cx="4572000" cy="292608"/>
          </a:xfrm>
          <a:prstGeom prst="rect">
            <a:avLst/>
          </a:prstGeom>
          <a:noFill/>
          <a:ln/>
        </p:spPr>
        <p:txBody>
          <a:bodyPr wrap="square" lIns="0" tIns="0" rIns="0" bIns="0" rtlCol="0" anchor="ctr"/>
          <a:lstStyle/>
          <a:p>
            <a:pPr marL="0" indent="0">
              <a:buNone/>
            </a:pPr>
            <a:r>
              <a:rPr lang="en-US" sz="1300" dirty="0">
                <a:solidFill>
                  <a:srgbClr val="E2E8F0"/>
                </a:solidFill>
                <a:latin typeface="Calibri" pitchFamily="34" charset="0"/>
                <a:ea typeface="Calibri" pitchFamily="34" charset="-122"/>
                <a:cs typeface="Calibri" pitchFamily="34" charset="-120"/>
              </a:rPr>
              <a:t>per-unit parts cost reduction</a:t>
            </a:r>
            <a:endParaRPr lang="en-US" sz="1300" dirty="0"/>
          </a:p>
        </p:txBody>
      </p:sp>
      <p:sp>
        <p:nvSpPr>
          <p:cNvPr id="20" name="Text 17"/>
          <p:cNvSpPr/>
          <p:nvPr/>
        </p:nvSpPr>
        <p:spPr>
          <a:xfrm>
            <a:off x="6675120" y="3128680"/>
            <a:ext cx="4572000" cy="256032"/>
          </a:xfrm>
          <a:prstGeom prst="rect">
            <a:avLst/>
          </a:prstGeom>
          <a:noFill/>
          <a:ln/>
        </p:spPr>
        <p:txBody>
          <a:bodyPr wrap="square" lIns="0" tIns="0" rIns="0" bIns="0" rtlCol="0" anchor="ctr"/>
          <a:lstStyle/>
          <a:p>
            <a:pPr marL="0" indent="0">
              <a:buNone/>
            </a:pPr>
            <a:r>
              <a:rPr lang="en-US" sz="1000" i="1" dirty="0">
                <a:solidFill>
                  <a:srgbClr val="94A3B8"/>
                </a:solidFill>
                <a:latin typeface="Calibri" pitchFamily="34" charset="0"/>
                <a:ea typeface="Calibri" pitchFamily="34" charset="-122"/>
                <a:cs typeface="Calibri" pitchFamily="34" charset="-120"/>
              </a:rPr>
              <a:t>Aug 2022 – Aug 2023</a:t>
            </a:r>
            <a:endParaRPr lang="en-US" sz="1000" dirty="0"/>
          </a:p>
        </p:txBody>
      </p:sp>
      <p:sp>
        <p:nvSpPr>
          <p:cNvPr id="21" name="Text 18"/>
          <p:cNvSpPr/>
          <p:nvPr/>
        </p:nvSpPr>
        <p:spPr>
          <a:xfrm>
            <a:off x="6675120" y="3631600"/>
            <a:ext cx="4572000" cy="502920"/>
          </a:xfrm>
          <a:prstGeom prst="rect">
            <a:avLst/>
          </a:prstGeom>
          <a:noFill/>
          <a:ln/>
        </p:spPr>
        <p:txBody>
          <a:bodyPr wrap="square" lIns="0" tIns="0" rIns="0" bIns="0" rtlCol="0" anchor="ctr"/>
          <a:lstStyle/>
          <a:p>
            <a:pPr marL="0" indent="0">
              <a:buNone/>
            </a:pPr>
            <a:r>
              <a:rPr lang="en-US" sz="3000" b="1" dirty="0">
                <a:solidFill>
                  <a:srgbClr val="FFFFFF"/>
                </a:solidFill>
                <a:latin typeface="Georgia" pitchFamily="34" charset="0"/>
                <a:ea typeface="Georgia" pitchFamily="34" charset="-122"/>
                <a:cs typeface="Georgia" pitchFamily="34" charset="-120"/>
              </a:rPr>
              <a:t>Single digits</a:t>
            </a:r>
            <a:endParaRPr lang="en-US" sz="3000" dirty="0"/>
          </a:p>
        </p:txBody>
      </p:sp>
      <p:sp>
        <p:nvSpPr>
          <p:cNvPr id="22" name="Text 19"/>
          <p:cNvSpPr/>
          <p:nvPr/>
        </p:nvSpPr>
        <p:spPr>
          <a:xfrm>
            <a:off x="6675120" y="4134520"/>
            <a:ext cx="4572000" cy="292608"/>
          </a:xfrm>
          <a:prstGeom prst="rect">
            <a:avLst/>
          </a:prstGeom>
          <a:noFill/>
          <a:ln/>
        </p:spPr>
        <p:txBody>
          <a:bodyPr wrap="square" lIns="0" tIns="0" rIns="0" bIns="0" rtlCol="0" anchor="ctr"/>
          <a:lstStyle/>
          <a:p>
            <a:pPr marL="0" indent="0">
              <a:buNone/>
            </a:pPr>
            <a:r>
              <a:rPr lang="en-US" sz="1300" dirty="0">
                <a:solidFill>
                  <a:srgbClr val="E2E8F0"/>
                </a:solidFill>
                <a:latin typeface="Calibri" pitchFamily="34" charset="0"/>
                <a:ea typeface="Calibri" pitchFamily="34" charset="-122"/>
                <a:cs typeface="Calibri" pitchFamily="34" charset="-120"/>
              </a:rPr>
              <a:t>reconditioning cycle time, in days</a:t>
            </a:r>
            <a:endParaRPr lang="en-US" sz="1300" dirty="0"/>
          </a:p>
        </p:txBody>
      </p:sp>
      <p:sp>
        <p:nvSpPr>
          <p:cNvPr id="23" name="Text 20"/>
          <p:cNvSpPr/>
          <p:nvPr/>
        </p:nvSpPr>
        <p:spPr>
          <a:xfrm>
            <a:off x="6675120" y="4408840"/>
            <a:ext cx="4572000" cy="256032"/>
          </a:xfrm>
          <a:prstGeom prst="rect">
            <a:avLst/>
          </a:prstGeom>
          <a:noFill/>
          <a:ln/>
        </p:spPr>
        <p:txBody>
          <a:bodyPr wrap="square" lIns="0" tIns="0" rIns="0" bIns="0" rtlCol="0" anchor="ctr"/>
          <a:lstStyle/>
          <a:p>
            <a:pPr marL="0" indent="0">
              <a:buNone/>
            </a:pPr>
            <a:r>
              <a:rPr lang="en-US" sz="1000" i="1" dirty="0">
                <a:solidFill>
                  <a:srgbClr val="94A3B8"/>
                </a:solidFill>
                <a:latin typeface="Calibri" pitchFamily="34" charset="0"/>
                <a:ea typeface="Calibri" pitchFamily="34" charset="-122"/>
                <a:cs typeface="Calibri" pitchFamily="34" charset="-120"/>
              </a:rPr>
              <a:t>down from previous baseline</a:t>
            </a:r>
            <a:endParaRPr lang="en-US" sz="1000" dirty="0"/>
          </a:p>
        </p:txBody>
      </p:sp>
      <p:sp>
        <p:nvSpPr>
          <p:cNvPr id="24" name="Text 21"/>
          <p:cNvSpPr/>
          <p:nvPr/>
        </p:nvSpPr>
        <p:spPr>
          <a:xfrm>
            <a:off x="6675120" y="4911760"/>
            <a:ext cx="4572000" cy="502920"/>
          </a:xfrm>
          <a:prstGeom prst="rect">
            <a:avLst/>
          </a:prstGeom>
          <a:noFill/>
          <a:ln/>
        </p:spPr>
        <p:txBody>
          <a:bodyPr wrap="square" lIns="0" tIns="0" rIns="0" bIns="0" rtlCol="0" anchor="ctr"/>
          <a:lstStyle/>
          <a:p>
            <a:pPr marL="0" indent="0">
              <a:buNone/>
            </a:pPr>
            <a:r>
              <a:rPr lang="en-US" sz="3000" b="1" dirty="0">
                <a:solidFill>
                  <a:srgbClr val="FFFFFF"/>
                </a:solidFill>
                <a:latin typeface="Georgia" pitchFamily="34" charset="0"/>
                <a:ea typeface="Georgia" pitchFamily="34" charset="-122"/>
                <a:cs typeface="Georgia" pitchFamily="34" charset="-120"/>
              </a:rPr>
              <a:t>$5,511</a:t>
            </a:r>
            <a:endParaRPr lang="en-US" sz="3000" dirty="0"/>
          </a:p>
        </p:txBody>
      </p:sp>
      <p:sp>
        <p:nvSpPr>
          <p:cNvPr id="25" name="Text 22"/>
          <p:cNvSpPr/>
          <p:nvPr/>
        </p:nvSpPr>
        <p:spPr>
          <a:xfrm>
            <a:off x="6675120" y="5414680"/>
            <a:ext cx="4572000" cy="292608"/>
          </a:xfrm>
          <a:prstGeom prst="rect">
            <a:avLst/>
          </a:prstGeom>
          <a:noFill/>
          <a:ln/>
        </p:spPr>
        <p:txBody>
          <a:bodyPr wrap="square" lIns="0" tIns="0" rIns="0" bIns="0" rtlCol="0" anchor="ctr"/>
          <a:lstStyle/>
          <a:p>
            <a:pPr marL="0" indent="0">
              <a:buNone/>
            </a:pPr>
            <a:r>
              <a:rPr lang="en-US" sz="1300" dirty="0">
                <a:solidFill>
                  <a:srgbClr val="E2E8F0"/>
                </a:solidFill>
                <a:latin typeface="Calibri" pitchFamily="34" charset="0"/>
                <a:ea typeface="Calibri" pitchFamily="34" charset="-122"/>
                <a:cs typeface="Calibri" pitchFamily="34" charset="-120"/>
              </a:rPr>
              <a:t>record gross profit per vehicle</a:t>
            </a:r>
            <a:endParaRPr lang="en-US" sz="1300" dirty="0"/>
          </a:p>
        </p:txBody>
      </p:sp>
      <p:sp>
        <p:nvSpPr>
          <p:cNvPr id="26" name="Text 23"/>
          <p:cNvSpPr/>
          <p:nvPr/>
        </p:nvSpPr>
        <p:spPr>
          <a:xfrm>
            <a:off x="6675120" y="5689000"/>
            <a:ext cx="4572000" cy="256032"/>
          </a:xfrm>
          <a:prstGeom prst="rect">
            <a:avLst/>
          </a:prstGeom>
          <a:noFill/>
          <a:ln/>
        </p:spPr>
        <p:txBody>
          <a:bodyPr wrap="square" lIns="0" tIns="0" rIns="0" bIns="0" rtlCol="0" anchor="ctr"/>
          <a:lstStyle/>
          <a:p>
            <a:pPr marL="0" indent="0">
              <a:buNone/>
            </a:pPr>
            <a:r>
              <a:rPr lang="en-US" sz="1000" i="1" dirty="0">
                <a:solidFill>
                  <a:srgbClr val="94A3B8"/>
                </a:solidFill>
                <a:latin typeface="Calibri" pitchFamily="34" charset="0"/>
                <a:ea typeface="Calibri" pitchFamily="34" charset="-122"/>
                <a:cs typeface="Calibri" pitchFamily="34" charset="-120"/>
              </a:rPr>
              <a:t>FY 2023 reported peak</a:t>
            </a:r>
            <a:endParaRPr lang="en-US" sz="1000" dirty="0"/>
          </a:p>
        </p:txBody>
      </p:sp>
      <p:sp>
        <p:nvSpPr>
          <p:cNvPr id="27" name="Text 24"/>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8" name="Text 25"/>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9 / 31</a:t>
            </a:r>
            <a:endParaRPr lang="en-US" sz="900" dirty="0"/>
          </a:p>
        </p:txBody>
      </p:sp>
      <p:sp>
        <p:nvSpPr>
          <p:cNvPr id="35" name="Text 15">
            <a:extLst>
              <a:ext uri="{FF2B5EF4-FFF2-40B4-BE49-F238E27FC236}">
                <a16:creationId xmlns:a16="http://schemas.microsoft.com/office/drawing/2014/main" id="{C5A1F1AE-695F-4D2A-D857-578B74718744}"/>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6" name="Text 16">
            <a:extLst>
              <a:ext uri="{FF2B5EF4-FFF2-40B4-BE49-F238E27FC236}">
                <a16:creationId xmlns:a16="http://schemas.microsoft.com/office/drawing/2014/main" id="{6A61DF11-35BE-841F-61B4-E63BF179F1C8}"/>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7" name="Rectangle 36">
            <a:extLst>
              <a:ext uri="{FF2B5EF4-FFF2-40B4-BE49-F238E27FC236}">
                <a16:creationId xmlns:a16="http://schemas.microsoft.com/office/drawing/2014/main" id="{C36296F2-E228-5D9A-E2DB-796507049477}"/>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8" name="TextBox 37">
            <a:extLst>
              <a:ext uri="{FF2B5EF4-FFF2-40B4-BE49-F238E27FC236}">
                <a16:creationId xmlns:a16="http://schemas.microsoft.com/office/drawing/2014/main" id="{3C302E13-4DDD-4032-4C71-3BA67F1EFC50}"/>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12</a:t>
            </a:fld>
            <a:endParaRPr lang="en-US" sz="1100" b="1">
              <a:solidFill>
                <a:prstClr val="white"/>
              </a:solidFill>
              <a:latin typeface="Constantia"/>
              <a:cs typeface="Calibri" panose="020F0502020204030204" pitchFamily="34" charset="0"/>
            </a:endParaRPr>
          </a:p>
        </p:txBody>
      </p:sp>
      <p:sp>
        <p:nvSpPr>
          <p:cNvPr id="39" name="TextBox 38">
            <a:extLst>
              <a:ext uri="{FF2B5EF4-FFF2-40B4-BE49-F238E27FC236}">
                <a16:creationId xmlns:a16="http://schemas.microsoft.com/office/drawing/2014/main" id="{F52595A4-D634-E6CC-3DCC-B73712D29047}"/>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40" name="Picture 39">
            <a:extLst>
              <a:ext uri="{FF2B5EF4-FFF2-40B4-BE49-F238E27FC236}">
                <a16:creationId xmlns:a16="http://schemas.microsoft.com/office/drawing/2014/main" id="{1F1CF33F-9BC3-AB49-02BE-E75583CC11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III  ·  WHY IT WORKED</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Three structural factors — author analysis.</a:t>
            </a:r>
            <a:endParaRPr lang="en-US" sz="3200" dirty="0"/>
          </a:p>
        </p:txBody>
      </p:sp>
      <p:sp>
        <p:nvSpPr>
          <p:cNvPr id="4" name="Shape 2"/>
          <p:cNvSpPr/>
          <p:nvPr/>
        </p:nvSpPr>
        <p:spPr>
          <a:xfrm>
            <a:off x="365760" y="1828800"/>
            <a:ext cx="3657600" cy="4297680"/>
          </a:xfrm>
          <a:prstGeom prst="rect">
            <a:avLst/>
          </a:prstGeom>
          <a:solidFill>
            <a:srgbClr val="F8FAFC"/>
          </a:solidFill>
          <a:ln w="9525">
            <a:solidFill>
              <a:srgbClr val="E2E8F0"/>
            </a:solidFill>
            <a:prstDash val="solid"/>
          </a:ln>
        </p:spPr>
        <p:txBody>
          <a:bodyPr/>
          <a:lstStyle/>
          <a:p>
            <a:endParaRPr lang="en-US"/>
          </a:p>
        </p:txBody>
      </p:sp>
      <p:sp>
        <p:nvSpPr>
          <p:cNvPr id="5" name="Text 3"/>
          <p:cNvSpPr/>
          <p:nvPr/>
        </p:nvSpPr>
        <p:spPr>
          <a:xfrm>
            <a:off x="594360" y="2011680"/>
            <a:ext cx="1097280" cy="914400"/>
          </a:xfrm>
          <a:prstGeom prst="rect">
            <a:avLst/>
          </a:prstGeom>
          <a:noFill/>
          <a:ln/>
        </p:spPr>
        <p:txBody>
          <a:bodyPr wrap="square" lIns="0" tIns="0" rIns="0" bIns="0" rtlCol="0" anchor="ctr"/>
          <a:lstStyle/>
          <a:p>
            <a:pPr marL="0" indent="0">
              <a:buNone/>
            </a:pPr>
            <a:r>
              <a:rPr lang="en-US" sz="6400" b="1" dirty="0">
                <a:solidFill>
                  <a:srgbClr val="B91C1C"/>
                </a:solidFill>
                <a:latin typeface="Georgia" pitchFamily="34" charset="0"/>
                <a:ea typeface="Georgia" pitchFamily="34" charset="-122"/>
                <a:cs typeface="Georgia" pitchFamily="34" charset="-120"/>
              </a:rPr>
              <a:t>1</a:t>
            </a:r>
            <a:endParaRPr lang="en-US" sz="6400" dirty="0"/>
          </a:p>
        </p:txBody>
      </p:sp>
      <p:sp>
        <p:nvSpPr>
          <p:cNvPr id="6" name="Text 4"/>
          <p:cNvSpPr/>
          <p:nvPr/>
        </p:nvSpPr>
        <p:spPr>
          <a:xfrm>
            <a:off x="640080" y="3108960"/>
            <a:ext cx="3108960" cy="502920"/>
          </a:xfrm>
          <a:prstGeom prst="rect">
            <a:avLst/>
          </a:prstGeom>
          <a:noFill/>
          <a:ln/>
        </p:spPr>
        <p:txBody>
          <a:bodyPr wrap="square" lIns="0" tIns="0" rIns="0" bIns="0" rtlCol="0" anchor="ctr"/>
          <a:lstStyle/>
          <a:p>
            <a:pPr marL="0" indent="0">
              <a:buNone/>
            </a:pPr>
            <a:r>
              <a:rPr lang="en-US" sz="1900" b="1" dirty="0">
                <a:solidFill>
                  <a:srgbClr val="0F2547"/>
                </a:solidFill>
                <a:latin typeface="Georgia" pitchFamily="34" charset="0"/>
                <a:ea typeface="Georgia" pitchFamily="34" charset="-122"/>
                <a:cs typeface="Georgia" pitchFamily="34" charset="-120"/>
              </a:rPr>
              <a:t>Vertical Integration</a:t>
            </a:r>
            <a:endParaRPr lang="en-US" sz="1900" dirty="0"/>
          </a:p>
        </p:txBody>
      </p:sp>
      <p:sp>
        <p:nvSpPr>
          <p:cNvPr id="7" name="Text 5"/>
          <p:cNvSpPr/>
          <p:nvPr/>
        </p:nvSpPr>
        <p:spPr>
          <a:xfrm>
            <a:off x="640080" y="3749040"/>
            <a:ext cx="3108960" cy="164592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Carvana owns inspection, reconditioning, logistics, financing, and retail. Every step generates clean, structured, internally-controlled data that the AI uses for training and improving its output.</a:t>
            </a:r>
            <a:endParaRPr lang="en-US" sz="1200" dirty="0"/>
          </a:p>
        </p:txBody>
      </p:sp>
      <p:sp>
        <p:nvSpPr>
          <p:cNvPr id="8" name="Shape 6"/>
          <p:cNvSpPr/>
          <p:nvPr/>
        </p:nvSpPr>
        <p:spPr>
          <a:xfrm>
            <a:off x="640080" y="5532120"/>
            <a:ext cx="3108960" cy="365760"/>
          </a:xfrm>
          <a:prstGeom prst="rect">
            <a:avLst/>
          </a:prstGeom>
          <a:solidFill>
            <a:srgbClr val="475569"/>
          </a:solidFill>
          <a:ln/>
        </p:spPr>
        <p:txBody>
          <a:bodyPr/>
          <a:lstStyle/>
          <a:p>
            <a:endParaRPr lang="en-US"/>
          </a:p>
        </p:txBody>
      </p:sp>
      <p:sp>
        <p:nvSpPr>
          <p:cNvPr id="9" name="Text 7"/>
          <p:cNvSpPr/>
          <p:nvPr/>
        </p:nvSpPr>
        <p:spPr>
          <a:xfrm>
            <a:off x="640080" y="5532120"/>
            <a:ext cx="3108960" cy="365760"/>
          </a:xfrm>
          <a:prstGeom prst="rect">
            <a:avLst/>
          </a:prstGeom>
          <a:noFill/>
          <a:ln/>
        </p:spPr>
        <p:txBody>
          <a:bodyPr wrap="square" lIns="0" tIns="0" rIns="0" bIns="0" rtlCol="0" anchor="ctr"/>
          <a:lstStyle/>
          <a:p>
            <a:pPr marL="0" indent="0" algn="ctr">
              <a:buNone/>
            </a:pPr>
            <a:r>
              <a:rPr lang="en-US" sz="1200" b="1" kern="0" spc="200" dirty="0">
                <a:solidFill>
                  <a:srgbClr val="FFFFFF"/>
                </a:solidFill>
                <a:latin typeface="Calibri" pitchFamily="34" charset="0"/>
                <a:ea typeface="Calibri" pitchFamily="34" charset="-122"/>
                <a:cs typeface="Calibri" pitchFamily="34" charset="-120"/>
              </a:rPr>
              <a:t>Hard to replicate</a:t>
            </a:r>
            <a:endParaRPr lang="en-US" sz="1200" dirty="0"/>
          </a:p>
        </p:txBody>
      </p:sp>
      <p:sp>
        <p:nvSpPr>
          <p:cNvPr id="10" name="Shape 8"/>
          <p:cNvSpPr/>
          <p:nvPr/>
        </p:nvSpPr>
        <p:spPr>
          <a:xfrm>
            <a:off x="4251960" y="1828800"/>
            <a:ext cx="3657600" cy="4297680"/>
          </a:xfrm>
          <a:prstGeom prst="rect">
            <a:avLst/>
          </a:prstGeom>
          <a:solidFill>
            <a:srgbClr val="F8FAFC"/>
          </a:solidFill>
          <a:ln w="9525">
            <a:solidFill>
              <a:srgbClr val="E2E8F0"/>
            </a:solidFill>
            <a:prstDash val="solid"/>
          </a:ln>
        </p:spPr>
        <p:txBody>
          <a:bodyPr/>
          <a:lstStyle/>
          <a:p>
            <a:endParaRPr lang="en-US"/>
          </a:p>
        </p:txBody>
      </p:sp>
      <p:sp>
        <p:nvSpPr>
          <p:cNvPr id="11" name="Text 9"/>
          <p:cNvSpPr/>
          <p:nvPr/>
        </p:nvSpPr>
        <p:spPr>
          <a:xfrm>
            <a:off x="4480560" y="2011680"/>
            <a:ext cx="1097280" cy="914400"/>
          </a:xfrm>
          <a:prstGeom prst="rect">
            <a:avLst/>
          </a:prstGeom>
          <a:noFill/>
          <a:ln/>
        </p:spPr>
        <p:txBody>
          <a:bodyPr wrap="square" lIns="0" tIns="0" rIns="0" bIns="0" rtlCol="0" anchor="ctr"/>
          <a:lstStyle/>
          <a:p>
            <a:pPr marL="0" indent="0">
              <a:buNone/>
            </a:pPr>
            <a:r>
              <a:rPr lang="en-US" sz="6400" b="1" dirty="0">
                <a:solidFill>
                  <a:srgbClr val="B91C1C"/>
                </a:solidFill>
                <a:latin typeface="Georgia" pitchFamily="34" charset="0"/>
                <a:ea typeface="Georgia" pitchFamily="34" charset="-122"/>
                <a:cs typeface="Georgia" pitchFamily="34" charset="-120"/>
              </a:rPr>
              <a:t>2</a:t>
            </a:r>
            <a:endParaRPr lang="en-US" sz="6400" dirty="0"/>
          </a:p>
        </p:txBody>
      </p:sp>
      <p:sp>
        <p:nvSpPr>
          <p:cNvPr id="12" name="Text 10"/>
          <p:cNvSpPr/>
          <p:nvPr/>
        </p:nvSpPr>
        <p:spPr>
          <a:xfrm>
            <a:off x="4526280" y="3108960"/>
            <a:ext cx="3108960" cy="502920"/>
          </a:xfrm>
          <a:prstGeom prst="rect">
            <a:avLst/>
          </a:prstGeom>
          <a:noFill/>
          <a:ln/>
        </p:spPr>
        <p:txBody>
          <a:bodyPr wrap="square" lIns="0" tIns="0" rIns="0" bIns="0" rtlCol="0" anchor="ctr"/>
          <a:lstStyle/>
          <a:p>
            <a:pPr marL="0" indent="0">
              <a:buNone/>
            </a:pPr>
            <a:r>
              <a:rPr lang="en-US" sz="1900" b="1" dirty="0">
                <a:solidFill>
                  <a:srgbClr val="0F2547"/>
                </a:solidFill>
                <a:latin typeface="Georgia" pitchFamily="34" charset="0"/>
                <a:ea typeface="Georgia" pitchFamily="34" charset="-122"/>
                <a:cs typeface="Georgia" pitchFamily="34" charset="-120"/>
              </a:rPr>
              <a:t>Single-Instance Technology</a:t>
            </a:r>
            <a:endParaRPr lang="en-US" sz="1900" dirty="0"/>
          </a:p>
        </p:txBody>
      </p:sp>
      <p:sp>
        <p:nvSpPr>
          <p:cNvPr id="13" name="Text 11"/>
          <p:cNvSpPr/>
          <p:nvPr/>
        </p:nvSpPr>
        <p:spPr>
          <a:xfrm>
            <a:off x="4526280" y="3749040"/>
            <a:ext cx="3108960" cy="164592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CARLI is one platform running across 28 facilities. Improvements deploy instantly across the network. Conflicting DMS/CRM stacks at most dealers do the opposite.</a:t>
            </a:r>
            <a:endParaRPr lang="en-US" sz="1200" dirty="0"/>
          </a:p>
        </p:txBody>
      </p:sp>
      <p:sp>
        <p:nvSpPr>
          <p:cNvPr id="14" name="Shape 12"/>
          <p:cNvSpPr/>
          <p:nvPr/>
        </p:nvSpPr>
        <p:spPr>
          <a:xfrm>
            <a:off x="4526280" y="5532120"/>
            <a:ext cx="3108960" cy="365760"/>
          </a:xfrm>
          <a:prstGeom prst="rect">
            <a:avLst/>
          </a:prstGeom>
          <a:solidFill>
            <a:srgbClr val="D97706"/>
          </a:solidFill>
          <a:ln/>
        </p:spPr>
        <p:txBody>
          <a:bodyPr/>
          <a:lstStyle/>
          <a:p>
            <a:endParaRPr lang="en-US"/>
          </a:p>
        </p:txBody>
      </p:sp>
      <p:sp>
        <p:nvSpPr>
          <p:cNvPr id="15" name="Text 13"/>
          <p:cNvSpPr/>
          <p:nvPr/>
        </p:nvSpPr>
        <p:spPr>
          <a:xfrm>
            <a:off x="4526280" y="5532120"/>
            <a:ext cx="3108960" cy="365760"/>
          </a:xfrm>
          <a:prstGeom prst="rect">
            <a:avLst/>
          </a:prstGeom>
          <a:noFill/>
          <a:ln/>
        </p:spPr>
        <p:txBody>
          <a:bodyPr wrap="square" lIns="0" tIns="0" rIns="0" bIns="0" rtlCol="0" anchor="ctr"/>
          <a:lstStyle/>
          <a:p>
            <a:pPr marL="0" indent="0" algn="ctr">
              <a:buNone/>
            </a:pPr>
            <a:r>
              <a:rPr lang="en-US" sz="1200" b="1" kern="0" spc="200" dirty="0">
                <a:solidFill>
                  <a:srgbClr val="FFFFFF"/>
                </a:solidFill>
                <a:latin typeface="Calibri" pitchFamily="34" charset="0"/>
                <a:ea typeface="Calibri" pitchFamily="34" charset="-122"/>
                <a:cs typeface="Calibri" pitchFamily="34" charset="-120"/>
              </a:rPr>
              <a:t>Partially replicable</a:t>
            </a:r>
            <a:endParaRPr lang="en-US" sz="1200" dirty="0"/>
          </a:p>
        </p:txBody>
      </p:sp>
      <p:sp>
        <p:nvSpPr>
          <p:cNvPr id="16" name="Shape 14"/>
          <p:cNvSpPr/>
          <p:nvPr/>
        </p:nvSpPr>
        <p:spPr>
          <a:xfrm>
            <a:off x="8138160" y="1828800"/>
            <a:ext cx="3657600" cy="4297680"/>
          </a:xfrm>
          <a:prstGeom prst="rect">
            <a:avLst/>
          </a:prstGeom>
          <a:solidFill>
            <a:srgbClr val="F8FAFC"/>
          </a:solidFill>
          <a:ln w="9525">
            <a:solidFill>
              <a:srgbClr val="E2E8F0"/>
            </a:solidFill>
            <a:prstDash val="solid"/>
          </a:ln>
        </p:spPr>
        <p:txBody>
          <a:bodyPr/>
          <a:lstStyle/>
          <a:p>
            <a:endParaRPr lang="en-US"/>
          </a:p>
        </p:txBody>
      </p:sp>
      <p:sp>
        <p:nvSpPr>
          <p:cNvPr id="17" name="Text 15"/>
          <p:cNvSpPr/>
          <p:nvPr/>
        </p:nvSpPr>
        <p:spPr>
          <a:xfrm>
            <a:off x="8366760" y="2011680"/>
            <a:ext cx="1097280" cy="914400"/>
          </a:xfrm>
          <a:prstGeom prst="rect">
            <a:avLst/>
          </a:prstGeom>
          <a:noFill/>
          <a:ln/>
        </p:spPr>
        <p:txBody>
          <a:bodyPr wrap="square" lIns="0" tIns="0" rIns="0" bIns="0" rtlCol="0" anchor="ctr"/>
          <a:lstStyle/>
          <a:p>
            <a:pPr marL="0" indent="0">
              <a:buNone/>
            </a:pPr>
            <a:r>
              <a:rPr lang="en-US" sz="6400" b="1" dirty="0">
                <a:solidFill>
                  <a:srgbClr val="B91C1C"/>
                </a:solidFill>
                <a:latin typeface="Georgia" pitchFamily="34" charset="0"/>
                <a:ea typeface="Georgia" pitchFamily="34" charset="-122"/>
                <a:cs typeface="Georgia" pitchFamily="34" charset="-120"/>
              </a:rPr>
              <a:t>3</a:t>
            </a:r>
            <a:endParaRPr lang="en-US" sz="6400" dirty="0"/>
          </a:p>
        </p:txBody>
      </p:sp>
      <p:sp>
        <p:nvSpPr>
          <p:cNvPr id="18" name="Text 16"/>
          <p:cNvSpPr/>
          <p:nvPr/>
        </p:nvSpPr>
        <p:spPr>
          <a:xfrm>
            <a:off x="8412480" y="3108960"/>
            <a:ext cx="3108960" cy="502920"/>
          </a:xfrm>
          <a:prstGeom prst="rect">
            <a:avLst/>
          </a:prstGeom>
          <a:noFill/>
          <a:ln/>
        </p:spPr>
        <p:txBody>
          <a:bodyPr wrap="square" lIns="0" tIns="0" rIns="0" bIns="0" rtlCol="0" anchor="ctr"/>
          <a:lstStyle/>
          <a:p>
            <a:pPr marL="0" indent="0">
              <a:buNone/>
            </a:pPr>
            <a:r>
              <a:rPr lang="en-US" sz="1900" b="1" dirty="0">
                <a:solidFill>
                  <a:srgbClr val="0F2547"/>
                </a:solidFill>
                <a:latin typeface="Georgia" pitchFamily="34" charset="0"/>
                <a:ea typeface="Georgia" pitchFamily="34" charset="-122"/>
                <a:cs typeface="Georgia" pitchFamily="34" charset="-120"/>
              </a:rPr>
              <a:t>No Franchise Overlay</a:t>
            </a:r>
            <a:endParaRPr lang="en-US" sz="1900" dirty="0"/>
          </a:p>
        </p:txBody>
      </p:sp>
      <p:sp>
        <p:nvSpPr>
          <p:cNvPr id="19" name="Text 17"/>
          <p:cNvSpPr/>
          <p:nvPr/>
        </p:nvSpPr>
        <p:spPr>
          <a:xfrm>
            <a:off x="8412480" y="3749040"/>
            <a:ext cx="3108960" cy="164592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No franchise agreements, no warranty audits, no incentive program rules, no facility image standards, no encroachment fights. The legal overhead simply does not apply. Franchise law also confers material protections on franchised dealers (warranty reimbursement at retail rates, termination protections, relevant market area rights) — these are addressed in Part IV.</a:t>
            </a:r>
            <a:endParaRPr lang="en-US" sz="1200" dirty="0"/>
          </a:p>
        </p:txBody>
      </p:sp>
      <p:sp>
        <p:nvSpPr>
          <p:cNvPr id="20" name="Shape 18"/>
          <p:cNvSpPr/>
          <p:nvPr/>
        </p:nvSpPr>
        <p:spPr>
          <a:xfrm>
            <a:off x="8412480" y="5532120"/>
            <a:ext cx="3108960" cy="365760"/>
          </a:xfrm>
          <a:prstGeom prst="rect">
            <a:avLst/>
          </a:prstGeom>
          <a:solidFill>
            <a:srgbClr val="B91C1C"/>
          </a:solidFill>
          <a:ln/>
        </p:spPr>
        <p:txBody>
          <a:bodyPr/>
          <a:lstStyle/>
          <a:p>
            <a:endParaRPr lang="en-US"/>
          </a:p>
        </p:txBody>
      </p:sp>
      <p:sp>
        <p:nvSpPr>
          <p:cNvPr id="21" name="Text 19"/>
          <p:cNvSpPr/>
          <p:nvPr/>
        </p:nvSpPr>
        <p:spPr>
          <a:xfrm>
            <a:off x="8412480" y="5532120"/>
            <a:ext cx="3108960" cy="365760"/>
          </a:xfrm>
          <a:prstGeom prst="rect">
            <a:avLst/>
          </a:prstGeom>
          <a:noFill/>
          <a:ln/>
        </p:spPr>
        <p:txBody>
          <a:bodyPr wrap="square" lIns="0" tIns="0" rIns="0" bIns="0" rtlCol="0" anchor="ctr"/>
          <a:lstStyle/>
          <a:p>
            <a:pPr marL="0" indent="0" algn="ctr">
              <a:buNone/>
            </a:pPr>
            <a:r>
              <a:rPr lang="en-US" sz="1200" b="1" kern="0" spc="200" dirty="0">
                <a:solidFill>
                  <a:srgbClr val="FFFFFF"/>
                </a:solidFill>
                <a:latin typeface="Calibri" pitchFamily="34" charset="0"/>
                <a:ea typeface="Calibri" pitchFamily="34" charset="-122"/>
                <a:cs typeface="Calibri" pitchFamily="34" charset="-120"/>
              </a:rPr>
              <a:t>Cannot be replicated</a:t>
            </a:r>
            <a:endParaRPr lang="en-US" sz="1200" dirty="0"/>
          </a:p>
        </p:txBody>
      </p:sp>
      <p:sp>
        <p:nvSpPr>
          <p:cNvPr id="22" name="Text 20"/>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3" name="Text 21"/>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10 / 31</a:t>
            </a:r>
            <a:endParaRPr lang="en-US" sz="900" dirty="0"/>
          </a:p>
        </p:txBody>
      </p:sp>
      <p:sp>
        <p:nvSpPr>
          <p:cNvPr id="24" name="Text 15">
            <a:extLst>
              <a:ext uri="{FF2B5EF4-FFF2-40B4-BE49-F238E27FC236}">
                <a16:creationId xmlns:a16="http://schemas.microsoft.com/office/drawing/2014/main" id="{5D6F001D-2BF4-6A2D-A7D9-E3E789FE1024}"/>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5" name="Text 16">
            <a:extLst>
              <a:ext uri="{FF2B5EF4-FFF2-40B4-BE49-F238E27FC236}">
                <a16:creationId xmlns:a16="http://schemas.microsoft.com/office/drawing/2014/main" id="{4915E65B-B029-8DC7-51D6-D9C8FDB85AE0}"/>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6" name="Rectangle 25">
            <a:extLst>
              <a:ext uri="{FF2B5EF4-FFF2-40B4-BE49-F238E27FC236}">
                <a16:creationId xmlns:a16="http://schemas.microsoft.com/office/drawing/2014/main" id="{520B0EC4-27A9-107A-270D-4699C98134EC}"/>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7" name="TextBox 26">
            <a:extLst>
              <a:ext uri="{FF2B5EF4-FFF2-40B4-BE49-F238E27FC236}">
                <a16:creationId xmlns:a16="http://schemas.microsoft.com/office/drawing/2014/main" id="{F253D10E-8161-9A19-1763-0F73FA1D672E}"/>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13</a:t>
            </a:fld>
            <a:endParaRPr lang="en-US" sz="1100" b="1">
              <a:solidFill>
                <a:prstClr val="white"/>
              </a:solidFill>
              <a:latin typeface="Constantia"/>
              <a:cs typeface="Calibri" panose="020F0502020204030204" pitchFamily="34" charset="0"/>
            </a:endParaRPr>
          </a:p>
        </p:txBody>
      </p:sp>
      <p:sp>
        <p:nvSpPr>
          <p:cNvPr id="28" name="TextBox 27">
            <a:extLst>
              <a:ext uri="{FF2B5EF4-FFF2-40B4-BE49-F238E27FC236}">
                <a16:creationId xmlns:a16="http://schemas.microsoft.com/office/drawing/2014/main" id="{0D40603F-59C7-682A-451F-38A30751634A}"/>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29" name="Picture 28">
            <a:extLst>
              <a:ext uri="{FF2B5EF4-FFF2-40B4-BE49-F238E27FC236}">
                <a16:creationId xmlns:a16="http://schemas.microsoft.com/office/drawing/2014/main" id="{A1F92FC3-CD3B-D691-848E-31AAFF88CF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III  ·  THE STRATEGIC TELL</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Carvana is now buying franchised dealerships.</a:t>
            </a:r>
            <a:endParaRPr lang="en-US" sz="3200" dirty="0"/>
          </a:p>
        </p:txBody>
      </p:sp>
      <p:sp>
        <p:nvSpPr>
          <p:cNvPr id="4" name="Shape 2"/>
          <p:cNvSpPr/>
          <p:nvPr/>
        </p:nvSpPr>
        <p:spPr>
          <a:xfrm>
            <a:off x="640080" y="1404767"/>
            <a:ext cx="10881360" cy="1188720"/>
          </a:xfrm>
          <a:prstGeom prst="rect">
            <a:avLst/>
          </a:prstGeom>
          <a:solidFill>
            <a:srgbClr val="0F2547"/>
          </a:solidFill>
          <a:ln/>
        </p:spPr>
        <p:txBody>
          <a:bodyPr/>
          <a:lstStyle/>
          <a:p>
            <a:endParaRPr lang="en-US"/>
          </a:p>
        </p:txBody>
      </p:sp>
      <p:sp>
        <p:nvSpPr>
          <p:cNvPr id="5" name="Text 3"/>
          <p:cNvSpPr/>
          <p:nvPr/>
        </p:nvSpPr>
        <p:spPr>
          <a:xfrm>
            <a:off x="822960" y="1496207"/>
            <a:ext cx="1371600" cy="1005840"/>
          </a:xfrm>
          <a:prstGeom prst="rect">
            <a:avLst/>
          </a:prstGeom>
          <a:noFill/>
          <a:ln/>
        </p:spPr>
        <p:txBody>
          <a:bodyPr wrap="square" lIns="0" tIns="0" rIns="0" bIns="0" rtlCol="0" anchor="ctr"/>
          <a:lstStyle/>
          <a:p>
            <a:pPr marL="0" indent="0" algn="ctr">
              <a:buNone/>
            </a:pPr>
            <a:r>
              <a:rPr lang="en-US" sz="7000" b="1" dirty="0">
                <a:solidFill>
                  <a:srgbClr val="FFFFFF"/>
                </a:solidFill>
                <a:latin typeface="Georgia" pitchFamily="34" charset="0"/>
              </a:rPr>
              <a:t>7</a:t>
            </a:r>
            <a:endParaRPr lang="en-US" sz="7000" dirty="0"/>
          </a:p>
        </p:txBody>
      </p:sp>
      <p:sp>
        <p:nvSpPr>
          <p:cNvPr id="6" name="Text 4"/>
          <p:cNvSpPr/>
          <p:nvPr/>
        </p:nvSpPr>
        <p:spPr>
          <a:xfrm>
            <a:off x="2286000" y="1541927"/>
            <a:ext cx="8961120" cy="457200"/>
          </a:xfrm>
          <a:prstGeom prst="rect">
            <a:avLst/>
          </a:prstGeom>
          <a:noFill/>
          <a:ln/>
        </p:spPr>
        <p:txBody>
          <a:bodyPr wrap="square" lIns="0" tIns="0" rIns="0" bIns="0" rtlCol="0" anchor="ctr"/>
          <a:lstStyle/>
          <a:p>
            <a:pPr marL="0" indent="0">
              <a:buNone/>
            </a:pPr>
            <a:r>
              <a:rPr lang="en-US" sz="2200" b="1" dirty="0">
                <a:solidFill>
                  <a:srgbClr val="FFFFFF"/>
                </a:solidFill>
                <a:latin typeface="Georgia" pitchFamily="34" charset="0"/>
                <a:ea typeface="Georgia" pitchFamily="34" charset="-122"/>
                <a:cs typeface="Georgia" pitchFamily="34" charset="-120"/>
              </a:rPr>
              <a:t>Stellantis CDJR rooftops acquired since February 2025</a:t>
            </a:r>
            <a:endParaRPr lang="en-US" sz="2200" dirty="0"/>
          </a:p>
        </p:txBody>
      </p:sp>
      <p:sp>
        <p:nvSpPr>
          <p:cNvPr id="7" name="Text 5"/>
          <p:cNvSpPr/>
          <p:nvPr/>
        </p:nvSpPr>
        <p:spPr>
          <a:xfrm>
            <a:off x="2286000" y="2044847"/>
            <a:ext cx="8961120" cy="365760"/>
          </a:xfrm>
          <a:prstGeom prst="rect">
            <a:avLst/>
          </a:prstGeom>
          <a:noFill/>
          <a:ln/>
        </p:spPr>
        <p:txBody>
          <a:bodyPr wrap="square" lIns="0" tIns="0" rIns="0" bIns="0" rtlCol="0" anchor="ctr"/>
          <a:lstStyle/>
          <a:p>
            <a:pPr marL="0" indent="0">
              <a:buNone/>
            </a:pPr>
            <a:r>
              <a:rPr lang="en-US" sz="1300" dirty="0">
                <a:solidFill>
                  <a:srgbClr val="CBD5E1"/>
                </a:solidFill>
                <a:latin typeface="Calibri" pitchFamily="34" charset="0"/>
                <a:ea typeface="Calibri" pitchFamily="34" charset="-122"/>
                <a:cs typeface="Calibri" pitchFamily="34" charset="-120"/>
              </a:rPr>
              <a:t>Casa Grande AZ  ·  Sacramento  ·  San Diego  ·  Union City GA  ·  Dallas (Park Cities)  ·  Hudson MA – Avon Lake, OH</a:t>
            </a:r>
            <a:endParaRPr lang="en-US" sz="1300" dirty="0"/>
          </a:p>
        </p:txBody>
      </p:sp>
      <p:sp>
        <p:nvSpPr>
          <p:cNvPr id="8" name="Text 6"/>
          <p:cNvSpPr/>
          <p:nvPr/>
        </p:nvSpPr>
        <p:spPr>
          <a:xfrm>
            <a:off x="2286000" y="2319167"/>
            <a:ext cx="8961120" cy="274320"/>
          </a:xfrm>
          <a:prstGeom prst="rect">
            <a:avLst/>
          </a:prstGeom>
          <a:noFill/>
          <a:ln/>
        </p:spPr>
        <p:txBody>
          <a:bodyPr wrap="square" lIns="0" tIns="0" rIns="0" bIns="0" rtlCol="0" anchor="ctr"/>
          <a:lstStyle/>
          <a:p>
            <a:pPr marL="0" indent="0">
              <a:buNone/>
            </a:pPr>
            <a:r>
              <a:rPr lang="en-US" sz="1100" i="1" dirty="0">
                <a:solidFill>
                  <a:srgbClr val="94A3B8"/>
                </a:solidFill>
                <a:latin typeface="Calibri" pitchFamily="34" charset="0"/>
                <a:ea typeface="Calibri" pitchFamily="34" charset="-122"/>
                <a:cs typeface="Calibri" pitchFamily="34" charset="-120"/>
              </a:rPr>
              <a:t>$160 million reported across the first five  ·  All renamed under the Carvana brand</a:t>
            </a:r>
            <a:endParaRPr lang="en-US" sz="1100" dirty="0"/>
          </a:p>
        </p:txBody>
      </p:sp>
      <p:sp>
        <p:nvSpPr>
          <p:cNvPr id="9" name="Text 7"/>
          <p:cNvSpPr/>
          <p:nvPr/>
        </p:nvSpPr>
        <p:spPr>
          <a:xfrm>
            <a:off x="640080" y="2822087"/>
            <a:ext cx="10972800" cy="365760"/>
          </a:xfrm>
          <a:prstGeom prst="rect">
            <a:avLst/>
          </a:prstGeom>
          <a:noFill/>
          <a:ln/>
        </p:spPr>
        <p:txBody>
          <a:bodyPr wrap="square" lIns="0" tIns="0" rIns="0" bIns="0" rtlCol="0" anchor="ctr"/>
          <a:lstStyle/>
          <a:p>
            <a:pPr marL="0" indent="0">
              <a:buNone/>
            </a:pPr>
            <a:r>
              <a:rPr lang="en-US" sz="1400" b="1" kern="0" spc="400" dirty="0">
                <a:solidFill>
                  <a:srgbClr val="B91C1C"/>
                </a:solidFill>
                <a:latin typeface="Calibri" pitchFamily="34" charset="0"/>
                <a:ea typeface="Calibri" pitchFamily="34" charset="-122"/>
                <a:cs typeface="Calibri" pitchFamily="34" charset="-120"/>
              </a:rPr>
              <a:t>WHAT IT MEANS</a:t>
            </a:r>
            <a:endParaRPr lang="en-US" sz="1400" dirty="0"/>
          </a:p>
        </p:txBody>
      </p:sp>
      <p:pic>
        <p:nvPicPr>
          <p:cNvPr id="10" name="Image 0"/>
          <p:cNvPicPr>
            <a:picLocks noChangeAspect="1"/>
          </p:cNvPicPr>
          <p:nvPr/>
        </p:nvPicPr>
        <p:blipFill>
          <a:blip r:embed="rId3"/>
          <a:stretch>
            <a:fillRect/>
          </a:stretch>
        </p:blipFill>
        <p:spPr>
          <a:xfrm>
            <a:off x="777240" y="3279287"/>
            <a:ext cx="320040" cy="320040"/>
          </a:xfrm>
          <a:prstGeom prst="rect">
            <a:avLst/>
          </a:prstGeom>
        </p:spPr>
      </p:pic>
      <p:sp>
        <p:nvSpPr>
          <p:cNvPr id="11" name="Text 8"/>
          <p:cNvSpPr/>
          <p:nvPr/>
        </p:nvSpPr>
        <p:spPr>
          <a:xfrm>
            <a:off x="1234440" y="3233567"/>
            <a:ext cx="1005840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Hedge against rising used-car wholesale prices</a:t>
            </a:r>
            <a:endParaRPr lang="en-US" sz="1600" dirty="0"/>
          </a:p>
        </p:txBody>
      </p:sp>
      <p:sp>
        <p:nvSpPr>
          <p:cNvPr id="12" name="Text 9"/>
          <p:cNvSpPr/>
          <p:nvPr/>
        </p:nvSpPr>
        <p:spPr>
          <a:xfrm>
            <a:off x="1234440" y="3599327"/>
            <a:ext cx="10058400" cy="36576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Trade-ins from new-car retail give Carvana lower-cost inventory at scale.</a:t>
            </a:r>
            <a:endParaRPr lang="en-US" sz="1300" dirty="0"/>
          </a:p>
        </p:txBody>
      </p:sp>
      <p:pic>
        <p:nvPicPr>
          <p:cNvPr id="13" name="Image 1"/>
          <p:cNvPicPr>
            <a:picLocks noChangeAspect="1"/>
          </p:cNvPicPr>
          <p:nvPr/>
        </p:nvPicPr>
        <p:blipFill>
          <a:blip r:embed="rId3"/>
          <a:stretch>
            <a:fillRect/>
          </a:stretch>
        </p:blipFill>
        <p:spPr>
          <a:xfrm>
            <a:off x="777240" y="4147967"/>
            <a:ext cx="320040" cy="320040"/>
          </a:xfrm>
          <a:prstGeom prst="rect">
            <a:avLst/>
          </a:prstGeom>
        </p:spPr>
      </p:pic>
      <p:sp>
        <p:nvSpPr>
          <p:cNvPr id="14" name="Text 10"/>
          <p:cNvSpPr/>
          <p:nvPr/>
        </p:nvSpPr>
        <p:spPr>
          <a:xfrm>
            <a:off x="1234440" y="4102247"/>
            <a:ext cx="1005840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Capture service revenue and OEM incentive flows</a:t>
            </a:r>
            <a:endParaRPr lang="en-US" sz="1600" dirty="0"/>
          </a:p>
        </p:txBody>
      </p:sp>
      <p:sp>
        <p:nvSpPr>
          <p:cNvPr id="15" name="Text 11"/>
          <p:cNvSpPr/>
          <p:nvPr/>
        </p:nvSpPr>
        <p:spPr>
          <a:xfrm>
            <a:off x="1234440" y="4468007"/>
            <a:ext cx="10058400" cy="36576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Service is the structural moat — Carvana wants in.</a:t>
            </a:r>
            <a:endParaRPr lang="en-US" sz="1300" dirty="0"/>
          </a:p>
        </p:txBody>
      </p:sp>
      <p:pic>
        <p:nvPicPr>
          <p:cNvPr id="16" name="Image 2"/>
          <p:cNvPicPr>
            <a:picLocks noChangeAspect="1"/>
          </p:cNvPicPr>
          <p:nvPr/>
        </p:nvPicPr>
        <p:blipFill>
          <a:blip r:embed="rId3"/>
          <a:stretch>
            <a:fillRect/>
          </a:stretch>
        </p:blipFill>
        <p:spPr>
          <a:xfrm>
            <a:off x="777240" y="5016647"/>
            <a:ext cx="320040" cy="320040"/>
          </a:xfrm>
          <a:prstGeom prst="rect">
            <a:avLst/>
          </a:prstGeom>
        </p:spPr>
      </p:pic>
      <p:sp>
        <p:nvSpPr>
          <p:cNvPr id="17" name="Text 12"/>
          <p:cNvSpPr/>
          <p:nvPr/>
        </p:nvSpPr>
        <p:spPr>
          <a:xfrm>
            <a:off x="1234440" y="4970927"/>
            <a:ext cx="1005840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Learning lab for the franchise model</a:t>
            </a:r>
            <a:endParaRPr lang="en-US" sz="1600" dirty="0"/>
          </a:p>
        </p:txBody>
      </p:sp>
      <p:sp>
        <p:nvSpPr>
          <p:cNvPr id="18" name="Text 13"/>
          <p:cNvSpPr/>
          <p:nvPr/>
        </p:nvSpPr>
        <p:spPr>
          <a:xfrm>
            <a:off x="1234440" y="5336687"/>
            <a:ext cx="10058400" cy="36576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Stellantis has reportedly tightened its consolidation policy. Other OEMs are watching.</a:t>
            </a:r>
            <a:endParaRPr lang="en-US" sz="1300" dirty="0"/>
          </a:p>
        </p:txBody>
      </p:sp>
      <p:sp>
        <p:nvSpPr>
          <p:cNvPr id="19" name="Text 14"/>
          <p:cNvSpPr/>
          <p:nvPr/>
        </p:nvSpPr>
        <p:spPr>
          <a:xfrm>
            <a:off x="640080" y="5839607"/>
            <a:ext cx="10972800" cy="365760"/>
          </a:xfrm>
          <a:prstGeom prst="rect">
            <a:avLst/>
          </a:prstGeom>
          <a:noFill/>
          <a:ln/>
        </p:spPr>
        <p:txBody>
          <a:bodyPr wrap="square" lIns="0" tIns="0" rIns="0" bIns="0" rtlCol="0" anchor="ctr"/>
          <a:lstStyle/>
          <a:p>
            <a:pPr marL="0" indent="0" algn="ctr">
              <a:buNone/>
            </a:pPr>
            <a:r>
              <a:rPr lang="en-US" sz="1300" b="1" i="1" dirty="0">
                <a:solidFill>
                  <a:srgbClr val="B91C1C"/>
                </a:solidFill>
                <a:latin typeface="Calibri" pitchFamily="34" charset="0"/>
                <a:ea typeface="Calibri" pitchFamily="34" charset="-122"/>
                <a:cs typeface="Calibri" pitchFamily="34" charset="-120"/>
              </a:rPr>
              <a:t>The message for franchised dealers: </a:t>
            </a:r>
          </a:p>
          <a:p>
            <a:pPr marL="0" indent="0" algn="ctr">
              <a:buNone/>
            </a:pPr>
            <a:r>
              <a:rPr lang="en-US" sz="1300" i="1" dirty="0">
                <a:solidFill>
                  <a:srgbClr val="475569"/>
                </a:solidFill>
                <a:latin typeface="Calibri" pitchFamily="34" charset="0"/>
                <a:ea typeface="Calibri" pitchFamily="34" charset="-122"/>
                <a:cs typeface="Calibri" pitchFamily="34" charset="-120"/>
              </a:rPr>
              <a:t>Carvana believes the digital-physical hybrid is where the next decade of profit lives — and is willing to pay franchise premiums to get there.</a:t>
            </a:r>
            <a:endParaRPr lang="en-US" sz="1300" dirty="0"/>
          </a:p>
        </p:txBody>
      </p:sp>
      <p:sp>
        <p:nvSpPr>
          <p:cNvPr id="20" name="Text 15"/>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1" name="Text 16"/>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11 / 31</a:t>
            </a:r>
            <a:endParaRPr lang="en-US" sz="900" dirty="0"/>
          </a:p>
        </p:txBody>
      </p:sp>
      <p:sp>
        <p:nvSpPr>
          <p:cNvPr id="28" name="Text 15">
            <a:extLst>
              <a:ext uri="{FF2B5EF4-FFF2-40B4-BE49-F238E27FC236}">
                <a16:creationId xmlns:a16="http://schemas.microsoft.com/office/drawing/2014/main" id="{243A0525-ED0F-1995-9FBA-621AFFA5F36C}"/>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9" name="Text 16">
            <a:extLst>
              <a:ext uri="{FF2B5EF4-FFF2-40B4-BE49-F238E27FC236}">
                <a16:creationId xmlns:a16="http://schemas.microsoft.com/office/drawing/2014/main" id="{12ED5285-B954-6728-E58C-44EC66237BE7}"/>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0" name="Rectangle 29">
            <a:extLst>
              <a:ext uri="{FF2B5EF4-FFF2-40B4-BE49-F238E27FC236}">
                <a16:creationId xmlns:a16="http://schemas.microsoft.com/office/drawing/2014/main" id="{7C664601-A615-1940-EA42-AC625FAB3D75}"/>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1" name="TextBox 30">
            <a:extLst>
              <a:ext uri="{FF2B5EF4-FFF2-40B4-BE49-F238E27FC236}">
                <a16:creationId xmlns:a16="http://schemas.microsoft.com/office/drawing/2014/main" id="{19E5E00E-4803-BC09-EDDA-CF3F12CB0D3B}"/>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14</a:t>
            </a:fld>
            <a:endParaRPr lang="en-US" sz="1100" b="1">
              <a:solidFill>
                <a:prstClr val="white"/>
              </a:solidFill>
              <a:latin typeface="Constantia"/>
              <a:cs typeface="Calibri" panose="020F0502020204030204" pitchFamily="34" charset="0"/>
            </a:endParaRPr>
          </a:p>
        </p:txBody>
      </p:sp>
      <p:sp>
        <p:nvSpPr>
          <p:cNvPr id="32" name="TextBox 31">
            <a:extLst>
              <a:ext uri="{FF2B5EF4-FFF2-40B4-BE49-F238E27FC236}">
                <a16:creationId xmlns:a16="http://schemas.microsoft.com/office/drawing/2014/main" id="{D781EDEA-2E9C-1A98-ABB3-2B28D827E1B2}"/>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3" name="Picture 32">
            <a:extLst>
              <a:ext uri="{FF2B5EF4-FFF2-40B4-BE49-F238E27FC236}">
                <a16:creationId xmlns:a16="http://schemas.microsoft.com/office/drawing/2014/main" id="{4B9CF6E3-B369-224C-8E98-0F89BDCD15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2">
    <p:bg>
      <p:bgPr>
        <a:solidFill>
          <a:srgbClr val="0F2547"/>
        </a:solidFill>
        <a:effectLst/>
      </p:bgPr>
    </p:bg>
    <p:spTree>
      <p:nvGrpSpPr>
        <p:cNvPr id="1" name=""/>
        <p:cNvGrpSpPr/>
        <p:nvPr/>
      </p:nvGrpSpPr>
      <p:grpSpPr>
        <a:xfrm>
          <a:off x="0" y="0"/>
          <a:ext cx="0" cy="0"/>
          <a:chOff x="0" y="0"/>
          <a:chExt cx="0" cy="0"/>
        </a:xfrm>
      </p:grpSpPr>
      <p:sp>
        <p:nvSpPr>
          <p:cNvPr id="2" name="Text 0"/>
          <p:cNvSpPr/>
          <p:nvPr/>
        </p:nvSpPr>
        <p:spPr>
          <a:xfrm>
            <a:off x="640080" y="2286000"/>
            <a:ext cx="10972800" cy="457200"/>
          </a:xfrm>
          <a:prstGeom prst="rect">
            <a:avLst/>
          </a:prstGeom>
          <a:noFill/>
          <a:ln/>
        </p:spPr>
        <p:txBody>
          <a:bodyPr wrap="square" lIns="0" tIns="0" rIns="0" bIns="0" rtlCol="0" anchor="ctr"/>
          <a:lstStyle/>
          <a:p>
            <a:pPr marL="0" indent="0">
              <a:buNone/>
            </a:pPr>
            <a:r>
              <a:rPr lang="en-US" sz="1400" b="1" kern="0" spc="800" dirty="0">
                <a:solidFill>
                  <a:srgbClr val="FCA5A5"/>
                </a:solidFill>
                <a:latin typeface="Calibri" pitchFamily="34" charset="0"/>
                <a:ea typeface="Calibri" pitchFamily="34" charset="-122"/>
                <a:cs typeface="Calibri" pitchFamily="34" charset="-120"/>
              </a:rPr>
              <a:t>PART IV</a:t>
            </a:r>
            <a:endParaRPr lang="en-US" sz="1400" dirty="0"/>
          </a:p>
        </p:txBody>
      </p:sp>
      <p:sp>
        <p:nvSpPr>
          <p:cNvPr id="3" name="Text 1"/>
          <p:cNvSpPr/>
          <p:nvPr/>
        </p:nvSpPr>
        <p:spPr>
          <a:xfrm>
            <a:off x="640080" y="2743200"/>
            <a:ext cx="10972800" cy="914400"/>
          </a:xfrm>
          <a:prstGeom prst="rect">
            <a:avLst/>
          </a:prstGeom>
          <a:noFill/>
          <a:ln/>
        </p:spPr>
        <p:txBody>
          <a:bodyPr wrap="square" lIns="0" tIns="0" rIns="0" bIns="0" rtlCol="0" anchor="ctr"/>
          <a:lstStyle/>
          <a:p>
            <a:pPr marL="0" indent="0">
              <a:buNone/>
            </a:pPr>
            <a:r>
              <a:rPr lang="en-US" sz="5200" b="1" dirty="0">
                <a:solidFill>
                  <a:srgbClr val="FFFFFF"/>
                </a:solidFill>
                <a:latin typeface="Georgia" pitchFamily="34" charset="0"/>
                <a:ea typeface="Georgia" pitchFamily="34" charset="-122"/>
                <a:cs typeface="Georgia" pitchFamily="34" charset="-120"/>
              </a:rPr>
              <a:t>Can Franchised Dealers</a:t>
            </a:r>
            <a:endParaRPr lang="en-US" sz="5200" dirty="0"/>
          </a:p>
        </p:txBody>
      </p:sp>
      <p:sp>
        <p:nvSpPr>
          <p:cNvPr id="4" name="Text 2"/>
          <p:cNvSpPr/>
          <p:nvPr/>
        </p:nvSpPr>
        <p:spPr>
          <a:xfrm>
            <a:off x="640080" y="3657600"/>
            <a:ext cx="10972800" cy="914400"/>
          </a:xfrm>
          <a:prstGeom prst="rect">
            <a:avLst/>
          </a:prstGeom>
          <a:noFill/>
          <a:ln/>
        </p:spPr>
        <p:txBody>
          <a:bodyPr wrap="square" lIns="0" tIns="0" rIns="0" bIns="0" rtlCol="0" anchor="ctr"/>
          <a:lstStyle/>
          <a:p>
            <a:pPr marL="0" indent="0">
              <a:buNone/>
            </a:pPr>
            <a:r>
              <a:rPr lang="en-US" sz="5200" b="1" dirty="0">
                <a:solidFill>
                  <a:srgbClr val="FFFFFF"/>
                </a:solidFill>
                <a:latin typeface="Georgia" pitchFamily="34" charset="0"/>
                <a:ea typeface="Georgia" pitchFamily="34" charset="-122"/>
                <a:cs typeface="Georgia" pitchFamily="34" charset="-120"/>
              </a:rPr>
              <a:t>Compete?</a:t>
            </a:r>
            <a:endParaRPr lang="en-US" sz="5200" dirty="0"/>
          </a:p>
        </p:txBody>
      </p:sp>
      <p:sp>
        <p:nvSpPr>
          <p:cNvPr id="5" name="Shape 3"/>
          <p:cNvSpPr/>
          <p:nvPr/>
        </p:nvSpPr>
        <p:spPr>
          <a:xfrm>
            <a:off x="640080" y="4663440"/>
            <a:ext cx="914400" cy="54864"/>
          </a:xfrm>
          <a:prstGeom prst="rect">
            <a:avLst/>
          </a:prstGeom>
          <a:solidFill>
            <a:srgbClr val="B91C1C"/>
          </a:solidFill>
          <a:ln/>
        </p:spPr>
        <p:txBody>
          <a:bodyPr/>
          <a:lstStyle/>
          <a:p>
            <a:endParaRPr lang="en-US"/>
          </a:p>
        </p:txBody>
      </p:sp>
      <p:sp>
        <p:nvSpPr>
          <p:cNvPr id="6" name="Text 4"/>
          <p:cNvSpPr/>
          <p:nvPr/>
        </p:nvSpPr>
        <p:spPr>
          <a:xfrm>
            <a:off x="640080" y="4892040"/>
            <a:ext cx="10972800" cy="457200"/>
          </a:xfrm>
          <a:prstGeom prst="rect">
            <a:avLst/>
          </a:prstGeom>
          <a:noFill/>
          <a:ln/>
        </p:spPr>
        <p:txBody>
          <a:bodyPr wrap="square" lIns="0" tIns="0" rIns="0" bIns="0" rtlCol="0" anchor="ctr"/>
          <a:lstStyle/>
          <a:p>
            <a:pPr marL="0" indent="0">
              <a:buNone/>
            </a:pPr>
            <a:r>
              <a:rPr lang="en-US" sz="2200" i="1" dirty="0">
                <a:solidFill>
                  <a:srgbClr val="CBD5E1"/>
                </a:solidFill>
                <a:latin typeface="Georgia" pitchFamily="34" charset="0"/>
                <a:ea typeface="Georgia" pitchFamily="34" charset="-122"/>
                <a:cs typeface="Georgia" pitchFamily="34" charset="-120"/>
              </a:rPr>
              <a:t>Real advantages, real disadvantages, and a realistic target.</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IV  ·  THE COMPETITIVE PICTURE</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What franchised dealers actually have — and what they don't.</a:t>
            </a:r>
            <a:endParaRPr lang="en-US" sz="3200" dirty="0"/>
          </a:p>
        </p:txBody>
      </p:sp>
      <p:sp>
        <p:nvSpPr>
          <p:cNvPr id="4" name="Shape 2"/>
          <p:cNvSpPr/>
          <p:nvPr/>
        </p:nvSpPr>
        <p:spPr>
          <a:xfrm>
            <a:off x="640080" y="1601994"/>
            <a:ext cx="5440680" cy="4572000"/>
          </a:xfrm>
          <a:prstGeom prst="rect">
            <a:avLst/>
          </a:prstGeom>
          <a:solidFill>
            <a:srgbClr val="F0FDF4"/>
          </a:solidFill>
          <a:ln w="19050">
            <a:solidFill>
              <a:srgbClr val="047857"/>
            </a:solidFill>
            <a:prstDash val="solid"/>
          </a:ln>
        </p:spPr>
        <p:txBody>
          <a:bodyPr/>
          <a:lstStyle/>
          <a:p>
            <a:endParaRPr lang="en-US"/>
          </a:p>
        </p:txBody>
      </p:sp>
      <p:pic>
        <p:nvPicPr>
          <p:cNvPr id="5" name="Image 0"/>
          <p:cNvPicPr>
            <a:picLocks noChangeAspect="1"/>
          </p:cNvPicPr>
          <p:nvPr/>
        </p:nvPicPr>
        <p:blipFill>
          <a:blip r:embed="rId3"/>
          <a:stretch>
            <a:fillRect/>
          </a:stretch>
        </p:blipFill>
        <p:spPr>
          <a:xfrm>
            <a:off x="868680" y="1784874"/>
            <a:ext cx="411480" cy="411480"/>
          </a:xfrm>
          <a:prstGeom prst="rect">
            <a:avLst/>
          </a:prstGeom>
        </p:spPr>
      </p:pic>
      <p:sp>
        <p:nvSpPr>
          <p:cNvPr id="6" name="Text 3"/>
          <p:cNvSpPr/>
          <p:nvPr/>
        </p:nvSpPr>
        <p:spPr>
          <a:xfrm>
            <a:off x="1371600" y="1784874"/>
            <a:ext cx="4572000" cy="411480"/>
          </a:xfrm>
          <a:prstGeom prst="rect">
            <a:avLst/>
          </a:prstGeom>
          <a:noFill/>
          <a:ln/>
        </p:spPr>
        <p:txBody>
          <a:bodyPr wrap="square" lIns="0" tIns="0" rIns="0" bIns="0" rtlCol="0" anchor="ctr"/>
          <a:lstStyle/>
          <a:p>
            <a:pPr marL="0" indent="0">
              <a:buNone/>
            </a:pPr>
            <a:r>
              <a:rPr lang="en-US" sz="1700" b="1" kern="0" spc="300" dirty="0">
                <a:solidFill>
                  <a:srgbClr val="047857"/>
                </a:solidFill>
                <a:latin typeface="Georgia" pitchFamily="34" charset="0"/>
                <a:ea typeface="Georgia" pitchFamily="34" charset="-122"/>
                <a:cs typeface="Georgia" pitchFamily="34" charset="-120"/>
              </a:rPr>
              <a:t>STRUCTURAL ADVANTAGES</a:t>
            </a:r>
            <a:endParaRPr lang="en-US" sz="1700" dirty="0"/>
          </a:p>
        </p:txBody>
      </p:sp>
      <p:sp>
        <p:nvSpPr>
          <p:cNvPr id="7" name="Text 4"/>
          <p:cNvSpPr/>
          <p:nvPr/>
        </p:nvSpPr>
        <p:spPr>
          <a:xfrm>
            <a:off x="868680" y="2379234"/>
            <a:ext cx="182880" cy="274320"/>
          </a:xfrm>
          <a:prstGeom prst="rect">
            <a:avLst/>
          </a:prstGeom>
          <a:noFill/>
          <a:ln/>
        </p:spPr>
        <p:txBody>
          <a:bodyPr wrap="square" lIns="0" tIns="0" rIns="0" bIns="0" rtlCol="0" anchor="ctr"/>
          <a:lstStyle/>
          <a:p>
            <a:pPr marL="0" indent="0">
              <a:buNone/>
            </a:pPr>
            <a:r>
              <a:rPr lang="en-US" sz="1600" b="1" dirty="0">
                <a:solidFill>
                  <a:srgbClr val="047857"/>
                </a:solidFill>
              </a:rPr>
              <a:t>●</a:t>
            </a:r>
            <a:endParaRPr lang="en-US" sz="1600" dirty="0"/>
          </a:p>
        </p:txBody>
      </p:sp>
      <p:sp>
        <p:nvSpPr>
          <p:cNvPr id="8" name="Text 5"/>
          <p:cNvSpPr/>
          <p:nvPr/>
        </p:nvSpPr>
        <p:spPr>
          <a:xfrm>
            <a:off x="1097280" y="2360946"/>
            <a:ext cx="4754880" cy="292608"/>
          </a:xfrm>
          <a:prstGeom prst="rect">
            <a:avLst/>
          </a:prstGeom>
          <a:noFill/>
          <a:ln/>
        </p:spPr>
        <p:txBody>
          <a:bodyPr wrap="square" lIns="0" tIns="0" rIns="0" bIns="0" rtlCol="0" anchor="ctr"/>
          <a:lstStyle/>
          <a:p>
            <a:pPr marL="0" indent="0">
              <a:buNone/>
            </a:pPr>
            <a:r>
              <a:rPr lang="en-US" sz="1500" b="1" dirty="0">
                <a:solidFill>
                  <a:srgbClr val="0F2547"/>
                </a:solidFill>
                <a:latin typeface="Calibri" pitchFamily="34" charset="0"/>
                <a:ea typeface="Calibri" pitchFamily="34" charset="-122"/>
                <a:cs typeface="Calibri" pitchFamily="34" charset="-120"/>
              </a:rPr>
              <a:t>Service relationships</a:t>
            </a:r>
            <a:endParaRPr lang="en-US" sz="1500" dirty="0"/>
          </a:p>
        </p:txBody>
      </p:sp>
      <p:sp>
        <p:nvSpPr>
          <p:cNvPr id="9" name="Text 6"/>
          <p:cNvSpPr/>
          <p:nvPr/>
        </p:nvSpPr>
        <p:spPr>
          <a:xfrm>
            <a:off x="1097280" y="2671842"/>
            <a:ext cx="4754880" cy="9144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Carvana cannot replicate 30 years of customer service overnight. Trained techs take years. Trust is built one repair order at a time.</a:t>
            </a:r>
            <a:endParaRPr lang="en-US" sz="1100" dirty="0"/>
          </a:p>
        </p:txBody>
      </p:sp>
      <p:sp>
        <p:nvSpPr>
          <p:cNvPr id="10" name="Text 7"/>
          <p:cNvSpPr/>
          <p:nvPr/>
        </p:nvSpPr>
        <p:spPr>
          <a:xfrm>
            <a:off x="868680" y="3613674"/>
            <a:ext cx="182880" cy="274320"/>
          </a:xfrm>
          <a:prstGeom prst="rect">
            <a:avLst/>
          </a:prstGeom>
          <a:noFill/>
          <a:ln/>
        </p:spPr>
        <p:txBody>
          <a:bodyPr wrap="square" lIns="0" tIns="0" rIns="0" bIns="0" rtlCol="0" anchor="ctr"/>
          <a:lstStyle/>
          <a:p>
            <a:pPr marL="0" indent="0">
              <a:buNone/>
            </a:pPr>
            <a:r>
              <a:rPr lang="en-US" sz="1600" b="1" dirty="0">
                <a:solidFill>
                  <a:srgbClr val="047857"/>
                </a:solidFill>
              </a:rPr>
              <a:t>●</a:t>
            </a:r>
            <a:endParaRPr lang="en-US" sz="1600" dirty="0"/>
          </a:p>
        </p:txBody>
      </p:sp>
      <p:sp>
        <p:nvSpPr>
          <p:cNvPr id="11" name="Text 8"/>
          <p:cNvSpPr/>
          <p:nvPr/>
        </p:nvSpPr>
        <p:spPr>
          <a:xfrm>
            <a:off x="1097280" y="3595386"/>
            <a:ext cx="4754880" cy="292608"/>
          </a:xfrm>
          <a:prstGeom prst="rect">
            <a:avLst/>
          </a:prstGeom>
          <a:noFill/>
          <a:ln/>
        </p:spPr>
        <p:txBody>
          <a:bodyPr wrap="square" lIns="0" tIns="0" rIns="0" bIns="0" rtlCol="0" anchor="ctr"/>
          <a:lstStyle/>
          <a:p>
            <a:pPr marL="0" indent="0">
              <a:buNone/>
            </a:pPr>
            <a:r>
              <a:rPr lang="en-US" sz="1500" b="1" dirty="0">
                <a:solidFill>
                  <a:srgbClr val="0F2547"/>
                </a:solidFill>
                <a:latin typeface="Calibri" pitchFamily="34" charset="0"/>
                <a:ea typeface="Calibri" pitchFamily="34" charset="-122"/>
                <a:cs typeface="Calibri" pitchFamily="34" charset="-120"/>
              </a:rPr>
              <a:t>Local market knowledge</a:t>
            </a:r>
            <a:endParaRPr lang="en-US" sz="1500" dirty="0"/>
          </a:p>
        </p:txBody>
      </p:sp>
      <p:sp>
        <p:nvSpPr>
          <p:cNvPr id="12" name="Text 9"/>
          <p:cNvSpPr/>
          <p:nvPr/>
        </p:nvSpPr>
        <p:spPr>
          <a:xfrm>
            <a:off x="1097280" y="3906282"/>
            <a:ext cx="4754880" cy="9144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Algorithmic pricing tuned to local demand patterns frequently outperforms national-level pricing models in practice.</a:t>
            </a:r>
            <a:endParaRPr lang="en-US" sz="1100" dirty="0"/>
          </a:p>
        </p:txBody>
      </p:sp>
      <p:sp>
        <p:nvSpPr>
          <p:cNvPr id="13" name="Text 10"/>
          <p:cNvSpPr/>
          <p:nvPr/>
        </p:nvSpPr>
        <p:spPr>
          <a:xfrm>
            <a:off x="868680" y="4848114"/>
            <a:ext cx="182880" cy="274320"/>
          </a:xfrm>
          <a:prstGeom prst="rect">
            <a:avLst/>
          </a:prstGeom>
          <a:noFill/>
          <a:ln/>
        </p:spPr>
        <p:txBody>
          <a:bodyPr wrap="square" lIns="0" tIns="0" rIns="0" bIns="0" rtlCol="0" anchor="ctr"/>
          <a:lstStyle/>
          <a:p>
            <a:pPr marL="0" indent="0">
              <a:buNone/>
            </a:pPr>
            <a:r>
              <a:rPr lang="en-US" sz="1600" b="1" dirty="0">
                <a:solidFill>
                  <a:srgbClr val="047857"/>
                </a:solidFill>
              </a:rPr>
              <a:t>●</a:t>
            </a:r>
            <a:endParaRPr lang="en-US" sz="1600" dirty="0"/>
          </a:p>
        </p:txBody>
      </p:sp>
      <p:sp>
        <p:nvSpPr>
          <p:cNvPr id="14" name="Text 11"/>
          <p:cNvSpPr/>
          <p:nvPr/>
        </p:nvSpPr>
        <p:spPr>
          <a:xfrm>
            <a:off x="1097280" y="4829826"/>
            <a:ext cx="4754880" cy="292608"/>
          </a:xfrm>
          <a:prstGeom prst="rect">
            <a:avLst/>
          </a:prstGeom>
          <a:noFill/>
          <a:ln/>
        </p:spPr>
        <p:txBody>
          <a:bodyPr wrap="square" lIns="0" tIns="0" rIns="0" bIns="0" rtlCol="0" anchor="ctr"/>
          <a:lstStyle/>
          <a:p>
            <a:pPr marL="0" indent="0">
              <a:buNone/>
            </a:pPr>
            <a:r>
              <a:rPr lang="en-US" sz="1500" b="1" dirty="0">
                <a:solidFill>
                  <a:srgbClr val="0F2547"/>
                </a:solidFill>
                <a:latin typeface="Calibri" pitchFamily="34" charset="0"/>
                <a:ea typeface="Calibri" pitchFamily="34" charset="-122"/>
                <a:cs typeface="Calibri" pitchFamily="34" charset="-120"/>
              </a:rPr>
              <a:t>OEM incentives &amp; franchise economics</a:t>
            </a:r>
            <a:endParaRPr lang="en-US" sz="1500" dirty="0"/>
          </a:p>
        </p:txBody>
      </p:sp>
      <p:sp>
        <p:nvSpPr>
          <p:cNvPr id="15" name="Text 12"/>
          <p:cNvSpPr/>
          <p:nvPr/>
        </p:nvSpPr>
        <p:spPr>
          <a:xfrm>
            <a:off x="1097280" y="5038784"/>
            <a:ext cx="4754880" cy="9144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Stair-step bonuses, MSR/RSE/AOR allocations, CPO programs, retail-rate warranty reimbursement — pure-play, non-franchised, digital dealerships cannot access these.</a:t>
            </a:r>
            <a:endParaRPr lang="en-US" sz="1100" dirty="0"/>
          </a:p>
        </p:txBody>
      </p:sp>
      <p:sp>
        <p:nvSpPr>
          <p:cNvPr id="16" name="Shape 13"/>
          <p:cNvSpPr/>
          <p:nvPr/>
        </p:nvSpPr>
        <p:spPr>
          <a:xfrm>
            <a:off x="6080760" y="1601994"/>
            <a:ext cx="5440680" cy="4572000"/>
          </a:xfrm>
          <a:prstGeom prst="rect">
            <a:avLst/>
          </a:prstGeom>
          <a:solidFill>
            <a:srgbClr val="FEE2E2"/>
          </a:solidFill>
          <a:ln w="19050">
            <a:solidFill>
              <a:srgbClr val="B91C1C"/>
            </a:solidFill>
            <a:prstDash val="solid"/>
          </a:ln>
        </p:spPr>
        <p:txBody>
          <a:bodyPr/>
          <a:lstStyle/>
          <a:p>
            <a:endParaRPr lang="en-US"/>
          </a:p>
        </p:txBody>
      </p:sp>
      <p:pic>
        <p:nvPicPr>
          <p:cNvPr id="17" name="Image 1"/>
          <p:cNvPicPr>
            <a:picLocks noChangeAspect="1"/>
          </p:cNvPicPr>
          <p:nvPr/>
        </p:nvPicPr>
        <p:blipFill>
          <a:blip r:embed="rId4"/>
          <a:stretch>
            <a:fillRect/>
          </a:stretch>
        </p:blipFill>
        <p:spPr>
          <a:xfrm>
            <a:off x="6309360" y="1784874"/>
            <a:ext cx="411480" cy="411480"/>
          </a:xfrm>
          <a:prstGeom prst="rect">
            <a:avLst/>
          </a:prstGeom>
        </p:spPr>
      </p:pic>
      <p:sp>
        <p:nvSpPr>
          <p:cNvPr id="18" name="Text 14"/>
          <p:cNvSpPr/>
          <p:nvPr/>
        </p:nvSpPr>
        <p:spPr>
          <a:xfrm>
            <a:off x="6812280" y="1784874"/>
            <a:ext cx="4663440" cy="411480"/>
          </a:xfrm>
          <a:prstGeom prst="rect">
            <a:avLst/>
          </a:prstGeom>
          <a:noFill/>
          <a:ln/>
        </p:spPr>
        <p:txBody>
          <a:bodyPr wrap="square" lIns="0" tIns="0" rIns="0" bIns="0" rtlCol="0" anchor="ctr"/>
          <a:lstStyle/>
          <a:p>
            <a:pPr marL="0" indent="0">
              <a:buNone/>
            </a:pPr>
            <a:r>
              <a:rPr lang="en-US" sz="1600" b="1" kern="0" spc="200" dirty="0">
                <a:solidFill>
                  <a:srgbClr val="B91C1C"/>
                </a:solidFill>
                <a:latin typeface="Georgia" pitchFamily="34" charset="0"/>
                <a:ea typeface="Georgia" pitchFamily="34" charset="-122"/>
                <a:cs typeface="Georgia" pitchFamily="34" charset="-120"/>
              </a:rPr>
              <a:t>STRUCTURAL DISADVANTAGES</a:t>
            </a:r>
            <a:endParaRPr lang="en-US" sz="1600" dirty="0"/>
          </a:p>
        </p:txBody>
      </p:sp>
      <p:sp>
        <p:nvSpPr>
          <p:cNvPr id="19" name="Text 15"/>
          <p:cNvSpPr/>
          <p:nvPr/>
        </p:nvSpPr>
        <p:spPr>
          <a:xfrm>
            <a:off x="6309360" y="2379234"/>
            <a:ext cx="182880" cy="274320"/>
          </a:xfrm>
          <a:prstGeom prst="rect">
            <a:avLst/>
          </a:prstGeom>
          <a:noFill/>
          <a:ln/>
        </p:spPr>
        <p:txBody>
          <a:bodyPr wrap="square" lIns="0" tIns="0" rIns="0" bIns="0" rtlCol="0" anchor="ctr"/>
          <a:lstStyle/>
          <a:p>
            <a:pPr marL="0" indent="0">
              <a:buNone/>
            </a:pPr>
            <a:r>
              <a:rPr lang="en-US" sz="1600" b="1" dirty="0">
                <a:solidFill>
                  <a:srgbClr val="B91C1C"/>
                </a:solidFill>
              </a:rPr>
              <a:t>●</a:t>
            </a:r>
            <a:endParaRPr lang="en-US" sz="1600" dirty="0"/>
          </a:p>
        </p:txBody>
      </p:sp>
      <p:sp>
        <p:nvSpPr>
          <p:cNvPr id="20" name="Text 16"/>
          <p:cNvSpPr/>
          <p:nvPr/>
        </p:nvSpPr>
        <p:spPr>
          <a:xfrm>
            <a:off x="6537960" y="2360946"/>
            <a:ext cx="4846320" cy="292608"/>
          </a:xfrm>
          <a:prstGeom prst="rect">
            <a:avLst/>
          </a:prstGeom>
          <a:noFill/>
          <a:ln/>
        </p:spPr>
        <p:txBody>
          <a:bodyPr wrap="square" lIns="0" tIns="0" rIns="0" bIns="0" rtlCol="0" anchor="ctr"/>
          <a:lstStyle/>
          <a:p>
            <a:pPr marL="0" indent="0">
              <a:buNone/>
            </a:pPr>
            <a:r>
              <a:rPr lang="en-US" sz="1500" b="1" dirty="0">
                <a:solidFill>
                  <a:srgbClr val="0F2547"/>
                </a:solidFill>
                <a:latin typeface="Calibri" pitchFamily="34" charset="0"/>
                <a:ea typeface="Calibri" pitchFamily="34" charset="-122"/>
                <a:cs typeface="Calibri" pitchFamily="34" charset="-120"/>
              </a:rPr>
              <a:t>Conflicting tech stacks</a:t>
            </a:r>
            <a:endParaRPr lang="en-US" sz="1500" dirty="0"/>
          </a:p>
        </p:txBody>
      </p:sp>
      <p:sp>
        <p:nvSpPr>
          <p:cNvPr id="21" name="Text 17"/>
          <p:cNvSpPr/>
          <p:nvPr/>
        </p:nvSpPr>
        <p:spPr>
          <a:xfrm>
            <a:off x="6537960" y="2671842"/>
            <a:ext cx="4846320" cy="9144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DMS + CRM + OEM portals + 3–10 point solutions. Data flows are messy and the systems have integration issues. AI works poorly in fragmented environments.</a:t>
            </a:r>
            <a:endParaRPr lang="en-US" sz="1100" dirty="0"/>
          </a:p>
        </p:txBody>
      </p:sp>
      <p:sp>
        <p:nvSpPr>
          <p:cNvPr id="22" name="Text 18"/>
          <p:cNvSpPr/>
          <p:nvPr/>
        </p:nvSpPr>
        <p:spPr>
          <a:xfrm>
            <a:off x="6309360" y="3613674"/>
            <a:ext cx="182880" cy="274320"/>
          </a:xfrm>
          <a:prstGeom prst="rect">
            <a:avLst/>
          </a:prstGeom>
          <a:noFill/>
          <a:ln/>
        </p:spPr>
        <p:txBody>
          <a:bodyPr wrap="square" lIns="0" tIns="0" rIns="0" bIns="0" rtlCol="0" anchor="ctr"/>
          <a:lstStyle/>
          <a:p>
            <a:pPr marL="0" indent="0">
              <a:buNone/>
            </a:pPr>
            <a:r>
              <a:rPr lang="en-US" sz="1600" b="1" dirty="0">
                <a:solidFill>
                  <a:srgbClr val="B91C1C"/>
                </a:solidFill>
              </a:rPr>
              <a:t>●</a:t>
            </a:r>
            <a:endParaRPr lang="en-US" sz="1600" dirty="0"/>
          </a:p>
        </p:txBody>
      </p:sp>
      <p:sp>
        <p:nvSpPr>
          <p:cNvPr id="23" name="Text 19"/>
          <p:cNvSpPr/>
          <p:nvPr/>
        </p:nvSpPr>
        <p:spPr>
          <a:xfrm>
            <a:off x="6537960" y="3595386"/>
            <a:ext cx="4846320" cy="292608"/>
          </a:xfrm>
          <a:prstGeom prst="rect">
            <a:avLst/>
          </a:prstGeom>
          <a:noFill/>
          <a:ln/>
        </p:spPr>
        <p:txBody>
          <a:bodyPr wrap="square" lIns="0" tIns="0" rIns="0" bIns="0" rtlCol="0" anchor="ctr"/>
          <a:lstStyle/>
          <a:p>
            <a:pPr marL="0" indent="0">
              <a:buNone/>
            </a:pPr>
            <a:r>
              <a:rPr lang="en-US" sz="1500" b="1" dirty="0">
                <a:solidFill>
                  <a:srgbClr val="0F2547"/>
                </a:solidFill>
                <a:latin typeface="Calibri" pitchFamily="34" charset="0"/>
                <a:ea typeface="Calibri" pitchFamily="34" charset="-122"/>
                <a:cs typeface="Calibri" pitchFamily="34" charset="-120"/>
              </a:rPr>
              <a:t>Fragmented data ownership</a:t>
            </a:r>
            <a:endParaRPr lang="en-US" sz="1500" dirty="0"/>
          </a:p>
        </p:txBody>
      </p:sp>
      <p:sp>
        <p:nvSpPr>
          <p:cNvPr id="24" name="Text 20"/>
          <p:cNvSpPr/>
          <p:nvPr/>
        </p:nvSpPr>
        <p:spPr>
          <a:xfrm>
            <a:off x="6537960" y="3906282"/>
            <a:ext cx="4846320" cy="9144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DMS providers historically restricted dealer access to their own data. Arizona-style laws improving the picture but still inconsistent (see Ariz. Rev. Stat. § 28-4651 et seq.; N.C. Gen. Stat. § 20-305.7; Mont. Code Ann. § 61-4-209; others).</a:t>
            </a:r>
            <a:endParaRPr lang="en-US" sz="1100" dirty="0"/>
          </a:p>
        </p:txBody>
      </p:sp>
      <p:sp>
        <p:nvSpPr>
          <p:cNvPr id="25" name="Text 21"/>
          <p:cNvSpPr/>
          <p:nvPr/>
        </p:nvSpPr>
        <p:spPr>
          <a:xfrm>
            <a:off x="6309360" y="4848114"/>
            <a:ext cx="182880" cy="274320"/>
          </a:xfrm>
          <a:prstGeom prst="rect">
            <a:avLst/>
          </a:prstGeom>
          <a:noFill/>
          <a:ln/>
        </p:spPr>
        <p:txBody>
          <a:bodyPr wrap="square" lIns="0" tIns="0" rIns="0" bIns="0" rtlCol="0" anchor="ctr"/>
          <a:lstStyle/>
          <a:p>
            <a:pPr marL="0" indent="0">
              <a:buNone/>
            </a:pPr>
            <a:r>
              <a:rPr lang="en-US" sz="1600" b="1" dirty="0">
                <a:solidFill>
                  <a:srgbClr val="B91C1C"/>
                </a:solidFill>
              </a:rPr>
              <a:t>●</a:t>
            </a:r>
            <a:endParaRPr lang="en-US" sz="1600" dirty="0"/>
          </a:p>
        </p:txBody>
      </p:sp>
      <p:sp>
        <p:nvSpPr>
          <p:cNvPr id="26" name="Text 22"/>
          <p:cNvSpPr/>
          <p:nvPr/>
        </p:nvSpPr>
        <p:spPr>
          <a:xfrm>
            <a:off x="6537960" y="4829826"/>
            <a:ext cx="4846320" cy="292608"/>
          </a:xfrm>
          <a:prstGeom prst="rect">
            <a:avLst/>
          </a:prstGeom>
          <a:noFill/>
          <a:ln/>
        </p:spPr>
        <p:txBody>
          <a:bodyPr wrap="square" lIns="0" tIns="0" rIns="0" bIns="0" rtlCol="0" anchor="ctr"/>
          <a:lstStyle/>
          <a:p>
            <a:pPr marL="0" indent="0">
              <a:buNone/>
            </a:pPr>
            <a:r>
              <a:rPr lang="en-US" sz="1500" b="1" dirty="0">
                <a:solidFill>
                  <a:srgbClr val="0F2547"/>
                </a:solidFill>
                <a:latin typeface="Calibri" pitchFamily="34" charset="0"/>
                <a:ea typeface="Calibri" pitchFamily="34" charset="-122"/>
                <a:cs typeface="Calibri" pitchFamily="34" charset="-120"/>
              </a:rPr>
              <a:t>Capital constraints + franchise overlay</a:t>
            </a:r>
            <a:endParaRPr lang="en-US" sz="1500" dirty="0"/>
          </a:p>
        </p:txBody>
      </p:sp>
      <p:sp>
        <p:nvSpPr>
          <p:cNvPr id="27" name="Text 23"/>
          <p:cNvSpPr/>
          <p:nvPr/>
        </p:nvSpPr>
        <p:spPr>
          <a:xfrm>
            <a:off x="6537960" y="5068888"/>
            <a:ext cx="4846320" cy="9144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CARLI took 11 months and an Accenture engagement. No single dealer can match it. And every AI deployment generates manufacturer-discoverable data.</a:t>
            </a:r>
            <a:endParaRPr lang="en-US" sz="1100" dirty="0"/>
          </a:p>
        </p:txBody>
      </p:sp>
      <p:sp>
        <p:nvSpPr>
          <p:cNvPr id="28" name="Text 24"/>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9" name="Text 25"/>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13 / 31</a:t>
            </a:r>
            <a:endParaRPr lang="en-US" sz="900" dirty="0"/>
          </a:p>
        </p:txBody>
      </p:sp>
      <p:sp>
        <p:nvSpPr>
          <p:cNvPr id="36" name="Text 15">
            <a:extLst>
              <a:ext uri="{FF2B5EF4-FFF2-40B4-BE49-F238E27FC236}">
                <a16:creationId xmlns:a16="http://schemas.microsoft.com/office/drawing/2014/main" id="{47DCFA08-7261-D8D2-DD68-EDEE55374FED}"/>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7" name="Text 16">
            <a:extLst>
              <a:ext uri="{FF2B5EF4-FFF2-40B4-BE49-F238E27FC236}">
                <a16:creationId xmlns:a16="http://schemas.microsoft.com/office/drawing/2014/main" id="{EC1D4079-3E01-C245-86D7-BDB797603FB2}"/>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8" name="Rectangle 37">
            <a:extLst>
              <a:ext uri="{FF2B5EF4-FFF2-40B4-BE49-F238E27FC236}">
                <a16:creationId xmlns:a16="http://schemas.microsoft.com/office/drawing/2014/main" id="{DF0109CF-26D0-8924-D187-A0B0E8E4EE83}"/>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9" name="TextBox 38">
            <a:extLst>
              <a:ext uri="{FF2B5EF4-FFF2-40B4-BE49-F238E27FC236}">
                <a16:creationId xmlns:a16="http://schemas.microsoft.com/office/drawing/2014/main" id="{36A0ABFA-74A9-692C-65AF-70ADE2C65B53}"/>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16</a:t>
            </a:fld>
            <a:endParaRPr lang="en-US" sz="1100" b="1">
              <a:solidFill>
                <a:prstClr val="white"/>
              </a:solidFill>
              <a:latin typeface="Constantia"/>
              <a:cs typeface="Calibri" panose="020F0502020204030204" pitchFamily="34" charset="0"/>
            </a:endParaRPr>
          </a:p>
        </p:txBody>
      </p:sp>
      <p:sp>
        <p:nvSpPr>
          <p:cNvPr id="40" name="TextBox 39">
            <a:extLst>
              <a:ext uri="{FF2B5EF4-FFF2-40B4-BE49-F238E27FC236}">
                <a16:creationId xmlns:a16="http://schemas.microsoft.com/office/drawing/2014/main" id="{ECDCF676-37A0-913E-3D57-3DCC394F56D4}"/>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41" name="Picture 40">
            <a:extLst>
              <a:ext uri="{FF2B5EF4-FFF2-40B4-BE49-F238E27FC236}">
                <a16:creationId xmlns:a16="http://schemas.microsoft.com/office/drawing/2014/main" id="{1CD35D03-985C-7D5A-9A7F-B8312CD0AD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IV  ·  A REALISTIC TARGET</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The objective is not to become Carvana.</a:t>
            </a:r>
            <a:endParaRPr lang="en-US" sz="3200" dirty="0"/>
          </a:p>
        </p:txBody>
      </p:sp>
      <p:sp>
        <p:nvSpPr>
          <p:cNvPr id="4" name="Shape 2"/>
          <p:cNvSpPr/>
          <p:nvPr/>
        </p:nvSpPr>
        <p:spPr>
          <a:xfrm>
            <a:off x="640080" y="1783080"/>
            <a:ext cx="10881360" cy="1280160"/>
          </a:xfrm>
          <a:prstGeom prst="rect">
            <a:avLst/>
          </a:prstGeom>
          <a:solidFill>
            <a:srgbClr val="F8FAFC"/>
          </a:solidFill>
          <a:ln w="25400">
            <a:solidFill>
              <a:srgbClr val="B91C1C"/>
            </a:solidFill>
            <a:prstDash val="solid"/>
          </a:ln>
        </p:spPr>
        <p:txBody>
          <a:bodyPr/>
          <a:lstStyle/>
          <a:p>
            <a:endParaRPr lang="en-US"/>
          </a:p>
        </p:txBody>
      </p:sp>
      <p:sp>
        <p:nvSpPr>
          <p:cNvPr id="5" name="Text 3"/>
          <p:cNvSpPr/>
          <p:nvPr/>
        </p:nvSpPr>
        <p:spPr>
          <a:xfrm>
            <a:off x="914400" y="1783080"/>
            <a:ext cx="10332720" cy="1280160"/>
          </a:xfrm>
          <a:prstGeom prst="rect">
            <a:avLst/>
          </a:prstGeom>
          <a:noFill/>
          <a:ln/>
        </p:spPr>
        <p:txBody>
          <a:bodyPr wrap="square" lIns="0" tIns="0" rIns="0" bIns="0" rtlCol="0" anchor="ctr"/>
          <a:lstStyle/>
          <a:p>
            <a:pPr marL="0" indent="0" algn="ctr">
              <a:buNone/>
            </a:pPr>
            <a:r>
              <a:rPr lang="en-US" sz="2200" b="1" i="1" dirty="0">
                <a:solidFill>
                  <a:srgbClr val="0F2547"/>
                </a:solidFill>
                <a:latin typeface="Georgia" pitchFamily="34" charset="0"/>
                <a:ea typeface="Georgia" pitchFamily="34" charset="-122"/>
                <a:cs typeface="Georgia" pitchFamily="34" charset="-120"/>
              </a:rPr>
              <a:t>Use AI to defend franchise economics — </a:t>
            </a:r>
            <a:r>
              <a:rPr lang="en-US" sz="2200" i="1" dirty="0">
                <a:solidFill>
                  <a:srgbClr val="475569"/>
                </a:solidFill>
                <a:latin typeface="Georgia" pitchFamily="34" charset="0"/>
                <a:ea typeface="Georgia" pitchFamily="34" charset="-122"/>
                <a:cs typeface="Georgia" pitchFamily="34" charset="-120"/>
              </a:rPr>
              <a:t>service absorption, used-vehicle gross, F&amp;I margin, and the franchise itself.</a:t>
            </a:r>
            <a:endParaRPr lang="en-US" sz="2200" dirty="0"/>
          </a:p>
        </p:txBody>
      </p:sp>
      <p:sp>
        <p:nvSpPr>
          <p:cNvPr id="6" name="Text 4"/>
          <p:cNvSpPr/>
          <p:nvPr/>
        </p:nvSpPr>
        <p:spPr>
          <a:xfrm>
            <a:off x="640080" y="3383280"/>
            <a:ext cx="10972800" cy="365760"/>
          </a:xfrm>
          <a:prstGeom prst="rect">
            <a:avLst/>
          </a:prstGeom>
          <a:noFill/>
          <a:ln/>
        </p:spPr>
        <p:txBody>
          <a:bodyPr wrap="square" lIns="0" tIns="0" rIns="0" bIns="0" rtlCol="0" anchor="ctr"/>
          <a:lstStyle/>
          <a:p>
            <a:pPr marL="0" indent="0">
              <a:buNone/>
            </a:pPr>
            <a:r>
              <a:rPr lang="en-US" sz="1300" b="1" kern="0" spc="400" dirty="0">
                <a:solidFill>
                  <a:srgbClr val="B91C1C"/>
                </a:solidFill>
                <a:latin typeface="Calibri" pitchFamily="34" charset="0"/>
                <a:ea typeface="Calibri" pitchFamily="34" charset="-122"/>
                <a:cs typeface="Calibri" pitchFamily="34" charset="-120"/>
              </a:rPr>
              <a:t>FIVE OPERATIONAL OBJECTIVES</a:t>
            </a:r>
            <a:endParaRPr lang="en-US" sz="1300" dirty="0"/>
          </a:p>
        </p:txBody>
      </p:sp>
      <p:sp>
        <p:nvSpPr>
          <p:cNvPr id="7" name="Shape 5"/>
          <p:cNvSpPr/>
          <p:nvPr/>
        </p:nvSpPr>
        <p:spPr>
          <a:xfrm>
            <a:off x="640080" y="3840480"/>
            <a:ext cx="2212848" cy="2286000"/>
          </a:xfrm>
          <a:prstGeom prst="rect">
            <a:avLst/>
          </a:prstGeom>
          <a:solidFill>
            <a:srgbClr val="FFFFFF"/>
          </a:solidFill>
          <a:ln w="12700">
            <a:solidFill>
              <a:srgbClr val="E2E8F0"/>
            </a:solidFill>
            <a:prstDash val="solid"/>
          </a:ln>
        </p:spPr>
        <p:txBody>
          <a:bodyPr/>
          <a:lstStyle/>
          <a:p>
            <a:endParaRPr lang="en-US"/>
          </a:p>
        </p:txBody>
      </p:sp>
      <p:sp>
        <p:nvSpPr>
          <p:cNvPr id="8" name="Shape 6"/>
          <p:cNvSpPr/>
          <p:nvPr/>
        </p:nvSpPr>
        <p:spPr>
          <a:xfrm>
            <a:off x="822960" y="4023360"/>
            <a:ext cx="365760" cy="365760"/>
          </a:xfrm>
          <a:prstGeom prst="ellipse">
            <a:avLst/>
          </a:prstGeom>
          <a:solidFill>
            <a:srgbClr val="0F2547"/>
          </a:solidFill>
          <a:ln/>
        </p:spPr>
        <p:txBody>
          <a:bodyPr/>
          <a:lstStyle/>
          <a:p>
            <a:endParaRPr lang="en-US"/>
          </a:p>
        </p:txBody>
      </p:sp>
      <p:sp>
        <p:nvSpPr>
          <p:cNvPr id="9" name="Text 7"/>
          <p:cNvSpPr/>
          <p:nvPr/>
        </p:nvSpPr>
        <p:spPr>
          <a:xfrm>
            <a:off x="822960" y="4023360"/>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1</a:t>
            </a:r>
            <a:endParaRPr lang="en-US" sz="1400" dirty="0"/>
          </a:p>
        </p:txBody>
      </p:sp>
      <p:sp>
        <p:nvSpPr>
          <p:cNvPr id="10" name="Text 8"/>
          <p:cNvSpPr/>
          <p:nvPr/>
        </p:nvSpPr>
        <p:spPr>
          <a:xfrm>
            <a:off x="777240" y="4526280"/>
            <a:ext cx="1938528" cy="640080"/>
          </a:xfrm>
          <a:prstGeom prst="rect">
            <a:avLst/>
          </a:prstGeom>
          <a:noFill/>
          <a:ln/>
        </p:spPr>
        <p:txBody>
          <a:bodyPr wrap="square" lIns="0" tIns="0" rIns="0" bIns="0" rtlCol="0" anchor="t"/>
          <a:lstStyle/>
          <a:p>
            <a:pPr marL="0" indent="0">
              <a:buNone/>
            </a:pPr>
            <a:r>
              <a:rPr lang="en-US" sz="1400" b="1" dirty="0">
                <a:solidFill>
                  <a:srgbClr val="0F2547"/>
                </a:solidFill>
                <a:latin typeface="Georgia" pitchFamily="34" charset="0"/>
                <a:ea typeface="Georgia" pitchFamily="34" charset="-122"/>
                <a:cs typeface="Georgia" pitchFamily="34" charset="-120"/>
              </a:rPr>
              <a:t>Defend service absorption</a:t>
            </a:r>
            <a:endParaRPr lang="en-US" sz="1400" dirty="0"/>
          </a:p>
        </p:txBody>
      </p:sp>
      <p:sp>
        <p:nvSpPr>
          <p:cNvPr id="11" name="Text 9"/>
          <p:cNvSpPr/>
          <p:nvPr/>
        </p:nvSpPr>
        <p:spPr>
          <a:xfrm>
            <a:off x="777240" y="5212080"/>
            <a:ext cx="1938528" cy="8686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Against independent shops and OEM-direct service models.</a:t>
            </a:r>
            <a:endParaRPr lang="en-US" sz="1100" dirty="0"/>
          </a:p>
        </p:txBody>
      </p:sp>
      <p:sp>
        <p:nvSpPr>
          <p:cNvPr id="12" name="Shape 10"/>
          <p:cNvSpPr/>
          <p:nvPr/>
        </p:nvSpPr>
        <p:spPr>
          <a:xfrm>
            <a:off x="2898648" y="3840480"/>
            <a:ext cx="2212848" cy="2286000"/>
          </a:xfrm>
          <a:prstGeom prst="rect">
            <a:avLst/>
          </a:prstGeom>
          <a:solidFill>
            <a:srgbClr val="FFFFFF"/>
          </a:solidFill>
          <a:ln w="12700">
            <a:solidFill>
              <a:srgbClr val="E2E8F0"/>
            </a:solidFill>
            <a:prstDash val="solid"/>
          </a:ln>
        </p:spPr>
        <p:txBody>
          <a:bodyPr/>
          <a:lstStyle/>
          <a:p>
            <a:endParaRPr lang="en-US"/>
          </a:p>
        </p:txBody>
      </p:sp>
      <p:sp>
        <p:nvSpPr>
          <p:cNvPr id="13" name="Shape 11"/>
          <p:cNvSpPr/>
          <p:nvPr/>
        </p:nvSpPr>
        <p:spPr>
          <a:xfrm>
            <a:off x="3081528" y="4023360"/>
            <a:ext cx="365760" cy="365760"/>
          </a:xfrm>
          <a:prstGeom prst="ellipse">
            <a:avLst/>
          </a:prstGeom>
          <a:solidFill>
            <a:srgbClr val="0F2547"/>
          </a:solidFill>
          <a:ln/>
        </p:spPr>
        <p:txBody>
          <a:bodyPr/>
          <a:lstStyle/>
          <a:p>
            <a:endParaRPr lang="en-US"/>
          </a:p>
        </p:txBody>
      </p:sp>
      <p:sp>
        <p:nvSpPr>
          <p:cNvPr id="14" name="Text 12"/>
          <p:cNvSpPr/>
          <p:nvPr/>
        </p:nvSpPr>
        <p:spPr>
          <a:xfrm>
            <a:off x="3081528" y="4023360"/>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2</a:t>
            </a:r>
            <a:endParaRPr lang="en-US" sz="1400" dirty="0"/>
          </a:p>
        </p:txBody>
      </p:sp>
      <p:sp>
        <p:nvSpPr>
          <p:cNvPr id="15" name="Text 13"/>
          <p:cNvSpPr/>
          <p:nvPr/>
        </p:nvSpPr>
        <p:spPr>
          <a:xfrm>
            <a:off x="3035808" y="4526280"/>
            <a:ext cx="1938528" cy="640080"/>
          </a:xfrm>
          <a:prstGeom prst="rect">
            <a:avLst/>
          </a:prstGeom>
          <a:noFill/>
          <a:ln/>
        </p:spPr>
        <p:txBody>
          <a:bodyPr wrap="square" lIns="0" tIns="0" rIns="0" bIns="0" rtlCol="0" anchor="t"/>
          <a:lstStyle/>
          <a:p>
            <a:pPr marL="0" indent="0">
              <a:buNone/>
            </a:pPr>
            <a:r>
              <a:rPr lang="en-US" sz="1400" b="1" dirty="0">
                <a:solidFill>
                  <a:srgbClr val="0F2547"/>
                </a:solidFill>
                <a:latin typeface="Georgia" pitchFamily="34" charset="0"/>
                <a:ea typeface="Georgia" pitchFamily="34" charset="-122"/>
                <a:cs typeface="Georgia" pitchFamily="34" charset="-120"/>
              </a:rPr>
              <a:t>Defend used-vehicle gross</a:t>
            </a:r>
            <a:endParaRPr lang="en-US" sz="1400" dirty="0"/>
          </a:p>
        </p:txBody>
      </p:sp>
      <p:sp>
        <p:nvSpPr>
          <p:cNvPr id="16" name="Text 14"/>
          <p:cNvSpPr/>
          <p:nvPr/>
        </p:nvSpPr>
        <p:spPr>
          <a:xfrm>
            <a:off x="3035808" y="5212080"/>
            <a:ext cx="1938528" cy="8686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Against Carvana, CarMax, and AutoNation/Lithia consolidators.</a:t>
            </a:r>
            <a:endParaRPr lang="en-US" sz="1100" dirty="0"/>
          </a:p>
        </p:txBody>
      </p:sp>
      <p:sp>
        <p:nvSpPr>
          <p:cNvPr id="17" name="Shape 15"/>
          <p:cNvSpPr/>
          <p:nvPr/>
        </p:nvSpPr>
        <p:spPr>
          <a:xfrm>
            <a:off x="5157216" y="3840480"/>
            <a:ext cx="2212848" cy="2286000"/>
          </a:xfrm>
          <a:prstGeom prst="rect">
            <a:avLst/>
          </a:prstGeom>
          <a:solidFill>
            <a:srgbClr val="FFFFFF"/>
          </a:solidFill>
          <a:ln w="12700">
            <a:solidFill>
              <a:srgbClr val="E2E8F0"/>
            </a:solidFill>
            <a:prstDash val="solid"/>
          </a:ln>
        </p:spPr>
        <p:txBody>
          <a:bodyPr/>
          <a:lstStyle/>
          <a:p>
            <a:endParaRPr lang="en-US"/>
          </a:p>
        </p:txBody>
      </p:sp>
      <p:sp>
        <p:nvSpPr>
          <p:cNvPr id="18" name="Shape 16"/>
          <p:cNvSpPr/>
          <p:nvPr/>
        </p:nvSpPr>
        <p:spPr>
          <a:xfrm>
            <a:off x="5340096" y="4023360"/>
            <a:ext cx="365760" cy="365760"/>
          </a:xfrm>
          <a:prstGeom prst="ellipse">
            <a:avLst/>
          </a:prstGeom>
          <a:solidFill>
            <a:srgbClr val="0F2547"/>
          </a:solidFill>
          <a:ln/>
        </p:spPr>
        <p:txBody>
          <a:bodyPr/>
          <a:lstStyle/>
          <a:p>
            <a:endParaRPr lang="en-US"/>
          </a:p>
        </p:txBody>
      </p:sp>
      <p:sp>
        <p:nvSpPr>
          <p:cNvPr id="19" name="Text 17"/>
          <p:cNvSpPr/>
          <p:nvPr/>
        </p:nvSpPr>
        <p:spPr>
          <a:xfrm>
            <a:off x="5340096" y="4023360"/>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3</a:t>
            </a:r>
            <a:endParaRPr lang="en-US" sz="1400" dirty="0"/>
          </a:p>
        </p:txBody>
      </p:sp>
      <p:sp>
        <p:nvSpPr>
          <p:cNvPr id="20" name="Text 18"/>
          <p:cNvSpPr/>
          <p:nvPr/>
        </p:nvSpPr>
        <p:spPr>
          <a:xfrm>
            <a:off x="5294376" y="4526280"/>
            <a:ext cx="1938528" cy="640080"/>
          </a:xfrm>
          <a:prstGeom prst="rect">
            <a:avLst/>
          </a:prstGeom>
          <a:noFill/>
          <a:ln/>
        </p:spPr>
        <p:txBody>
          <a:bodyPr wrap="square" lIns="0" tIns="0" rIns="0" bIns="0" rtlCol="0" anchor="t"/>
          <a:lstStyle/>
          <a:p>
            <a:pPr marL="0" indent="0">
              <a:buNone/>
            </a:pPr>
            <a:r>
              <a:rPr lang="en-US" sz="1400" b="1" dirty="0">
                <a:solidFill>
                  <a:srgbClr val="0F2547"/>
                </a:solidFill>
                <a:latin typeface="Georgia" pitchFamily="34" charset="0"/>
                <a:ea typeface="Georgia" pitchFamily="34" charset="-122"/>
                <a:cs typeface="Georgia" pitchFamily="34" charset="-120"/>
              </a:rPr>
              <a:t>Reduce per-deal labor cost</a:t>
            </a:r>
            <a:endParaRPr lang="en-US" sz="1400" dirty="0"/>
          </a:p>
        </p:txBody>
      </p:sp>
      <p:sp>
        <p:nvSpPr>
          <p:cNvPr id="21" name="Text 19"/>
          <p:cNvSpPr/>
          <p:nvPr/>
        </p:nvSpPr>
        <p:spPr>
          <a:xfrm>
            <a:off x="5294376" y="5212080"/>
            <a:ext cx="1938528" cy="8686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In F&amp;I, document intake, and back office.</a:t>
            </a:r>
            <a:endParaRPr lang="en-US" sz="1100" dirty="0"/>
          </a:p>
        </p:txBody>
      </p:sp>
      <p:sp>
        <p:nvSpPr>
          <p:cNvPr id="22" name="Shape 20"/>
          <p:cNvSpPr/>
          <p:nvPr/>
        </p:nvSpPr>
        <p:spPr>
          <a:xfrm>
            <a:off x="7415784" y="3840480"/>
            <a:ext cx="2212848" cy="2286000"/>
          </a:xfrm>
          <a:prstGeom prst="rect">
            <a:avLst/>
          </a:prstGeom>
          <a:solidFill>
            <a:srgbClr val="FFFFFF"/>
          </a:solidFill>
          <a:ln w="12700">
            <a:solidFill>
              <a:srgbClr val="E2E8F0"/>
            </a:solidFill>
            <a:prstDash val="solid"/>
          </a:ln>
        </p:spPr>
        <p:txBody>
          <a:bodyPr/>
          <a:lstStyle/>
          <a:p>
            <a:endParaRPr lang="en-US"/>
          </a:p>
        </p:txBody>
      </p:sp>
      <p:sp>
        <p:nvSpPr>
          <p:cNvPr id="23" name="Shape 21"/>
          <p:cNvSpPr/>
          <p:nvPr/>
        </p:nvSpPr>
        <p:spPr>
          <a:xfrm>
            <a:off x="7598664" y="4023360"/>
            <a:ext cx="365760" cy="365760"/>
          </a:xfrm>
          <a:prstGeom prst="ellipse">
            <a:avLst/>
          </a:prstGeom>
          <a:solidFill>
            <a:srgbClr val="0F2547"/>
          </a:solidFill>
          <a:ln/>
        </p:spPr>
        <p:txBody>
          <a:bodyPr/>
          <a:lstStyle/>
          <a:p>
            <a:endParaRPr lang="en-US"/>
          </a:p>
        </p:txBody>
      </p:sp>
      <p:sp>
        <p:nvSpPr>
          <p:cNvPr id="24" name="Text 22"/>
          <p:cNvSpPr/>
          <p:nvPr/>
        </p:nvSpPr>
        <p:spPr>
          <a:xfrm>
            <a:off x="7598664" y="4023360"/>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4</a:t>
            </a:r>
            <a:endParaRPr lang="en-US" sz="1400" dirty="0"/>
          </a:p>
        </p:txBody>
      </p:sp>
      <p:sp>
        <p:nvSpPr>
          <p:cNvPr id="25" name="Text 23"/>
          <p:cNvSpPr/>
          <p:nvPr/>
        </p:nvSpPr>
        <p:spPr>
          <a:xfrm>
            <a:off x="7552944" y="4526280"/>
            <a:ext cx="1938528" cy="640080"/>
          </a:xfrm>
          <a:prstGeom prst="rect">
            <a:avLst/>
          </a:prstGeom>
          <a:noFill/>
          <a:ln/>
        </p:spPr>
        <p:txBody>
          <a:bodyPr wrap="square" lIns="0" tIns="0" rIns="0" bIns="0" rtlCol="0" anchor="t"/>
          <a:lstStyle/>
          <a:p>
            <a:pPr marL="0" indent="0">
              <a:buNone/>
            </a:pPr>
            <a:r>
              <a:rPr lang="en-US" sz="1400" b="1" dirty="0">
                <a:solidFill>
                  <a:srgbClr val="0F2547"/>
                </a:solidFill>
                <a:latin typeface="Georgia" pitchFamily="34" charset="0"/>
                <a:ea typeface="Georgia" pitchFamily="34" charset="-122"/>
                <a:cs typeface="Georgia" pitchFamily="34" charset="-120"/>
              </a:rPr>
              <a:t>Capture customers earlier</a:t>
            </a:r>
            <a:endParaRPr lang="en-US" sz="1400" dirty="0"/>
          </a:p>
        </p:txBody>
      </p:sp>
      <p:sp>
        <p:nvSpPr>
          <p:cNvPr id="26" name="Text 24"/>
          <p:cNvSpPr/>
          <p:nvPr/>
        </p:nvSpPr>
        <p:spPr>
          <a:xfrm>
            <a:off x="7552944" y="5212080"/>
            <a:ext cx="1938528" cy="8686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In the digital research journey before reaching a digital-first competitor.</a:t>
            </a:r>
            <a:endParaRPr lang="en-US" sz="1100" dirty="0"/>
          </a:p>
        </p:txBody>
      </p:sp>
      <p:sp>
        <p:nvSpPr>
          <p:cNvPr id="27" name="Shape 25"/>
          <p:cNvSpPr/>
          <p:nvPr/>
        </p:nvSpPr>
        <p:spPr>
          <a:xfrm>
            <a:off x="9674352" y="3840480"/>
            <a:ext cx="2212848" cy="2286000"/>
          </a:xfrm>
          <a:prstGeom prst="rect">
            <a:avLst/>
          </a:prstGeom>
          <a:solidFill>
            <a:srgbClr val="FFFFFF"/>
          </a:solidFill>
          <a:ln w="12700">
            <a:solidFill>
              <a:srgbClr val="E2E8F0"/>
            </a:solidFill>
            <a:prstDash val="solid"/>
          </a:ln>
        </p:spPr>
        <p:txBody>
          <a:bodyPr/>
          <a:lstStyle/>
          <a:p>
            <a:endParaRPr lang="en-US"/>
          </a:p>
        </p:txBody>
      </p:sp>
      <p:sp>
        <p:nvSpPr>
          <p:cNvPr id="28" name="Shape 26"/>
          <p:cNvSpPr/>
          <p:nvPr/>
        </p:nvSpPr>
        <p:spPr>
          <a:xfrm>
            <a:off x="9857232" y="4023360"/>
            <a:ext cx="365760" cy="365760"/>
          </a:xfrm>
          <a:prstGeom prst="ellipse">
            <a:avLst/>
          </a:prstGeom>
          <a:solidFill>
            <a:srgbClr val="0F2547"/>
          </a:solidFill>
          <a:ln/>
        </p:spPr>
        <p:txBody>
          <a:bodyPr/>
          <a:lstStyle/>
          <a:p>
            <a:endParaRPr lang="en-US"/>
          </a:p>
        </p:txBody>
      </p:sp>
      <p:sp>
        <p:nvSpPr>
          <p:cNvPr id="29" name="Text 27"/>
          <p:cNvSpPr/>
          <p:nvPr/>
        </p:nvSpPr>
        <p:spPr>
          <a:xfrm>
            <a:off x="9857232" y="4023360"/>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5</a:t>
            </a:r>
            <a:endParaRPr lang="en-US" sz="1400" dirty="0"/>
          </a:p>
        </p:txBody>
      </p:sp>
      <p:sp>
        <p:nvSpPr>
          <p:cNvPr id="30" name="Text 28"/>
          <p:cNvSpPr/>
          <p:nvPr/>
        </p:nvSpPr>
        <p:spPr>
          <a:xfrm>
            <a:off x="9811512" y="4526280"/>
            <a:ext cx="1938528" cy="640080"/>
          </a:xfrm>
          <a:prstGeom prst="rect">
            <a:avLst/>
          </a:prstGeom>
          <a:noFill/>
          <a:ln/>
        </p:spPr>
        <p:txBody>
          <a:bodyPr wrap="square" lIns="0" tIns="0" rIns="0" bIns="0" rtlCol="0" anchor="t"/>
          <a:lstStyle/>
          <a:p>
            <a:pPr marL="0" indent="0">
              <a:buNone/>
            </a:pPr>
            <a:r>
              <a:rPr lang="en-US" sz="1400" b="1" dirty="0">
                <a:solidFill>
                  <a:srgbClr val="0F2547"/>
                </a:solidFill>
                <a:latin typeface="Georgia" pitchFamily="34" charset="0"/>
                <a:ea typeface="Georgia" pitchFamily="34" charset="-122"/>
                <a:cs typeface="Georgia" pitchFamily="34" charset="-120"/>
              </a:rPr>
              <a:t>Protect the franchise itself</a:t>
            </a:r>
            <a:endParaRPr lang="en-US" sz="1400" dirty="0"/>
          </a:p>
        </p:txBody>
      </p:sp>
      <p:sp>
        <p:nvSpPr>
          <p:cNvPr id="31" name="Text 29"/>
          <p:cNvSpPr/>
          <p:nvPr/>
        </p:nvSpPr>
        <p:spPr>
          <a:xfrm>
            <a:off x="9811512" y="5212080"/>
            <a:ext cx="1938528" cy="8686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From manufacturer encroachment by being the most efficient channel.</a:t>
            </a:r>
            <a:endParaRPr lang="en-US" sz="1100" dirty="0"/>
          </a:p>
        </p:txBody>
      </p:sp>
      <p:sp>
        <p:nvSpPr>
          <p:cNvPr id="32" name="Text 30"/>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3" name="Text 31"/>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14 / 31</a:t>
            </a:r>
            <a:endParaRPr lang="en-US" sz="900" dirty="0"/>
          </a:p>
        </p:txBody>
      </p:sp>
      <p:sp>
        <p:nvSpPr>
          <p:cNvPr id="34" name="Text 15">
            <a:extLst>
              <a:ext uri="{FF2B5EF4-FFF2-40B4-BE49-F238E27FC236}">
                <a16:creationId xmlns:a16="http://schemas.microsoft.com/office/drawing/2014/main" id="{1B395DD2-1578-FB61-B3B3-136EA17BD708}"/>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5" name="Text 16">
            <a:extLst>
              <a:ext uri="{FF2B5EF4-FFF2-40B4-BE49-F238E27FC236}">
                <a16:creationId xmlns:a16="http://schemas.microsoft.com/office/drawing/2014/main" id="{F7F5FFA3-0607-4ABF-6024-E43B74DD8ABC}"/>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6" name="Rectangle 35">
            <a:extLst>
              <a:ext uri="{FF2B5EF4-FFF2-40B4-BE49-F238E27FC236}">
                <a16:creationId xmlns:a16="http://schemas.microsoft.com/office/drawing/2014/main" id="{4A47ED63-F81B-C217-20EA-B0EDB72CC56C}"/>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7" name="TextBox 36">
            <a:extLst>
              <a:ext uri="{FF2B5EF4-FFF2-40B4-BE49-F238E27FC236}">
                <a16:creationId xmlns:a16="http://schemas.microsoft.com/office/drawing/2014/main" id="{394B4A3A-A032-2112-E93A-8009874C55FB}"/>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17</a:t>
            </a:fld>
            <a:endParaRPr lang="en-US" sz="1100" b="1">
              <a:solidFill>
                <a:prstClr val="white"/>
              </a:solidFill>
              <a:latin typeface="Constantia"/>
              <a:cs typeface="Calibri" panose="020F0502020204030204" pitchFamily="34" charset="0"/>
            </a:endParaRPr>
          </a:p>
        </p:txBody>
      </p:sp>
      <p:sp>
        <p:nvSpPr>
          <p:cNvPr id="38" name="TextBox 37">
            <a:extLst>
              <a:ext uri="{FF2B5EF4-FFF2-40B4-BE49-F238E27FC236}">
                <a16:creationId xmlns:a16="http://schemas.microsoft.com/office/drawing/2014/main" id="{6060FE21-4DC6-B9D0-A40D-6B26EB44DDD1}"/>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9" name="Picture 38">
            <a:extLst>
              <a:ext uri="{FF2B5EF4-FFF2-40B4-BE49-F238E27FC236}">
                <a16:creationId xmlns:a16="http://schemas.microsoft.com/office/drawing/2014/main" id="{3E3DFC63-9038-B511-DCAE-803E9D75F2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5">
    <p:bg>
      <p:bgPr>
        <a:solidFill>
          <a:srgbClr val="B91C1C"/>
        </a:solidFill>
        <a:effectLst/>
      </p:bgPr>
    </p:bg>
    <p:spTree>
      <p:nvGrpSpPr>
        <p:cNvPr id="1" name=""/>
        <p:cNvGrpSpPr/>
        <p:nvPr/>
      </p:nvGrpSpPr>
      <p:grpSpPr>
        <a:xfrm>
          <a:off x="0" y="0"/>
          <a:ext cx="0" cy="0"/>
          <a:chOff x="0" y="0"/>
          <a:chExt cx="0" cy="0"/>
        </a:xfrm>
      </p:grpSpPr>
      <p:sp>
        <p:nvSpPr>
          <p:cNvPr id="2" name="Text 0"/>
          <p:cNvSpPr/>
          <p:nvPr/>
        </p:nvSpPr>
        <p:spPr>
          <a:xfrm>
            <a:off x="640080" y="2286000"/>
            <a:ext cx="10972800" cy="457200"/>
          </a:xfrm>
          <a:prstGeom prst="rect">
            <a:avLst/>
          </a:prstGeom>
          <a:noFill/>
          <a:ln/>
        </p:spPr>
        <p:txBody>
          <a:bodyPr wrap="square" lIns="0" tIns="0" rIns="0" bIns="0" rtlCol="0" anchor="ctr"/>
          <a:lstStyle/>
          <a:p>
            <a:pPr marL="0" indent="0">
              <a:buNone/>
            </a:pPr>
            <a:r>
              <a:rPr lang="en-US" sz="1400" b="1" kern="0" spc="800" dirty="0">
                <a:solidFill>
                  <a:srgbClr val="FECACA"/>
                </a:solidFill>
                <a:latin typeface="Calibri" pitchFamily="34" charset="0"/>
                <a:ea typeface="Calibri" pitchFamily="34" charset="-122"/>
                <a:cs typeface="Calibri" pitchFamily="34" charset="-120"/>
              </a:rPr>
              <a:t>PART V</a:t>
            </a:r>
            <a:endParaRPr lang="en-US" sz="1400" dirty="0"/>
          </a:p>
        </p:txBody>
      </p:sp>
      <p:sp>
        <p:nvSpPr>
          <p:cNvPr id="3" name="Text 1"/>
          <p:cNvSpPr/>
          <p:nvPr/>
        </p:nvSpPr>
        <p:spPr>
          <a:xfrm>
            <a:off x="640080" y="2743200"/>
            <a:ext cx="10972800" cy="1097280"/>
          </a:xfrm>
          <a:prstGeom prst="rect">
            <a:avLst/>
          </a:prstGeom>
          <a:noFill/>
          <a:ln/>
        </p:spPr>
        <p:txBody>
          <a:bodyPr wrap="square" lIns="0" tIns="0" rIns="0" bIns="0" rtlCol="0" anchor="ctr"/>
          <a:lstStyle/>
          <a:p>
            <a:pPr marL="0" indent="0">
              <a:buNone/>
            </a:pPr>
            <a:r>
              <a:rPr lang="en-US" sz="6000" b="1" dirty="0">
                <a:solidFill>
                  <a:srgbClr val="FFFFFF"/>
                </a:solidFill>
                <a:latin typeface="Georgia" pitchFamily="34" charset="0"/>
                <a:ea typeface="Georgia" pitchFamily="34" charset="-122"/>
                <a:cs typeface="Georgia" pitchFamily="34" charset="-120"/>
              </a:rPr>
              <a:t>The Risk Framework</a:t>
            </a:r>
            <a:endParaRPr lang="en-US" sz="6000" dirty="0"/>
          </a:p>
        </p:txBody>
      </p:sp>
      <p:sp>
        <p:nvSpPr>
          <p:cNvPr id="4" name="Shape 2"/>
          <p:cNvSpPr/>
          <p:nvPr/>
        </p:nvSpPr>
        <p:spPr>
          <a:xfrm>
            <a:off x="640080" y="3931920"/>
            <a:ext cx="914400" cy="54864"/>
          </a:xfrm>
          <a:prstGeom prst="rect">
            <a:avLst/>
          </a:prstGeom>
          <a:solidFill>
            <a:srgbClr val="FFFFFF"/>
          </a:solidFill>
          <a:ln/>
        </p:spPr>
        <p:txBody>
          <a:bodyPr/>
          <a:lstStyle/>
          <a:p>
            <a:endParaRPr lang="en-US"/>
          </a:p>
        </p:txBody>
      </p:sp>
      <p:sp>
        <p:nvSpPr>
          <p:cNvPr id="5" name="Text 3"/>
          <p:cNvSpPr/>
          <p:nvPr/>
        </p:nvSpPr>
        <p:spPr>
          <a:xfrm>
            <a:off x="640080" y="4160520"/>
            <a:ext cx="10972800" cy="548640"/>
          </a:xfrm>
          <a:prstGeom prst="rect">
            <a:avLst/>
          </a:prstGeom>
          <a:noFill/>
          <a:ln/>
        </p:spPr>
        <p:txBody>
          <a:bodyPr wrap="square" lIns="0" tIns="0" rIns="0" bIns="0" rtlCol="0" anchor="ctr"/>
          <a:lstStyle/>
          <a:p>
            <a:pPr marL="0" indent="0">
              <a:buNone/>
            </a:pPr>
            <a:r>
              <a:rPr lang="en-US" sz="2200" i="1" dirty="0">
                <a:solidFill>
                  <a:srgbClr val="FFFFFF"/>
                </a:solidFill>
                <a:latin typeface="Georgia" pitchFamily="34" charset="0"/>
                <a:ea typeface="Georgia" pitchFamily="34" charset="-122"/>
                <a:cs typeface="Georgia" pitchFamily="34" charset="-120"/>
              </a:rPr>
              <a:t>Five categories of legal risk that dealer associations cannot afford to ignore.</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  ·  RISK FRAMEWORK</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Five categories of legal exposure — ranked by immediacy.</a:t>
            </a:r>
            <a:endParaRPr lang="en-US" sz="3200" dirty="0"/>
          </a:p>
        </p:txBody>
      </p:sp>
      <p:sp>
        <p:nvSpPr>
          <p:cNvPr id="4" name="Text 2"/>
          <p:cNvSpPr/>
          <p:nvPr/>
        </p:nvSpPr>
        <p:spPr>
          <a:xfrm>
            <a:off x="640080" y="1691640"/>
            <a:ext cx="822960" cy="777240"/>
          </a:xfrm>
          <a:prstGeom prst="rect">
            <a:avLst/>
          </a:prstGeom>
          <a:noFill/>
          <a:ln/>
        </p:spPr>
        <p:txBody>
          <a:bodyPr wrap="square" lIns="0" tIns="0" rIns="0" bIns="0" rtlCol="0" anchor="ctr"/>
          <a:lstStyle/>
          <a:p>
            <a:pPr marL="0" indent="0">
              <a:buNone/>
            </a:pPr>
            <a:r>
              <a:rPr lang="en-US" sz="3800" b="1" dirty="0">
                <a:solidFill>
                  <a:srgbClr val="B91C1C"/>
                </a:solidFill>
                <a:latin typeface="Georgia" pitchFamily="34" charset="0"/>
                <a:ea typeface="Georgia" pitchFamily="34" charset="-122"/>
                <a:cs typeface="Georgia" pitchFamily="34" charset="-120"/>
              </a:rPr>
              <a:t>01</a:t>
            </a:r>
            <a:endParaRPr lang="en-US" sz="3800" dirty="0"/>
          </a:p>
        </p:txBody>
      </p:sp>
      <p:sp>
        <p:nvSpPr>
          <p:cNvPr id="5" name="Shape 3"/>
          <p:cNvSpPr/>
          <p:nvPr/>
        </p:nvSpPr>
        <p:spPr>
          <a:xfrm>
            <a:off x="10104120" y="1828800"/>
            <a:ext cx="1417320" cy="365760"/>
          </a:xfrm>
          <a:prstGeom prst="rect">
            <a:avLst/>
          </a:prstGeom>
          <a:solidFill>
            <a:srgbClr val="B91C1C"/>
          </a:solidFill>
          <a:ln/>
        </p:spPr>
        <p:txBody>
          <a:bodyPr/>
          <a:lstStyle/>
          <a:p>
            <a:endParaRPr lang="en-US"/>
          </a:p>
        </p:txBody>
      </p:sp>
      <p:sp>
        <p:nvSpPr>
          <p:cNvPr id="6" name="Text 4"/>
          <p:cNvSpPr/>
          <p:nvPr/>
        </p:nvSpPr>
        <p:spPr>
          <a:xfrm>
            <a:off x="10104120" y="1828800"/>
            <a:ext cx="1417320" cy="365760"/>
          </a:xfrm>
          <a:prstGeom prst="rect">
            <a:avLst/>
          </a:prstGeom>
          <a:noFill/>
          <a:ln/>
        </p:spPr>
        <p:txBody>
          <a:bodyPr wrap="square" lIns="0" tIns="0" rIns="0" bIns="0" rtlCol="0" anchor="ctr"/>
          <a:lstStyle/>
          <a:p>
            <a:pPr marL="0" indent="0" algn="ctr">
              <a:buNone/>
            </a:pPr>
            <a:r>
              <a:rPr lang="en-US" sz="1100" b="1" kern="0" spc="300" dirty="0">
                <a:solidFill>
                  <a:srgbClr val="FFFFFF"/>
                </a:solidFill>
                <a:latin typeface="Calibri" pitchFamily="34" charset="0"/>
                <a:ea typeface="Calibri" pitchFamily="34" charset="-122"/>
                <a:cs typeface="Calibri" pitchFamily="34" charset="-120"/>
              </a:rPr>
              <a:t>HIGHEST</a:t>
            </a:r>
            <a:endParaRPr lang="en-US" sz="1100" dirty="0"/>
          </a:p>
        </p:txBody>
      </p:sp>
      <p:sp>
        <p:nvSpPr>
          <p:cNvPr id="7" name="Text 5"/>
          <p:cNvSpPr/>
          <p:nvPr/>
        </p:nvSpPr>
        <p:spPr>
          <a:xfrm>
            <a:off x="1508760" y="1691640"/>
            <a:ext cx="8503920" cy="365760"/>
          </a:xfrm>
          <a:prstGeom prst="rect">
            <a:avLst/>
          </a:prstGeom>
          <a:noFill/>
          <a:ln/>
        </p:spPr>
        <p:txBody>
          <a:bodyPr wrap="square" lIns="0" tIns="0" rIns="0" bIns="0" rtlCol="0" anchor="ctr"/>
          <a:lstStyle/>
          <a:p>
            <a:pPr marL="0" indent="0">
              <a:buNone/>
            </a:pPr>
            <a:r>
              <a:rPr lang="en-US" sz="1700" b="1" dirty="0">
                <a:solidFill>
                  <a:srgbClr val="0F2547"/>
                </a:solidFill>
                <a:latin typeface="Georgia" pitchFamily="34" charset="0"/>
                <a:ea typeface="Georgia" pitchFamily="34" charset="-122"/>
                <a:cs typeface="Georgia" pitchFamily="34" charset="-120"/>
              </a:rPr>
              <a:t>Discovery &amp; Litigation Exposure</a:t>
            </a:r>
            <a:endParaRPr lang="en-US" sz="1700" dirty="0"/>
          </a:p>
        </p:txBody>
      </p:sp>
      <p:sp>
        <p:nvSpPr>
          <p:cNvPr id="8" name="Text 6"/>
          <p:cNvSpPr/>
          <p:nvPr/>
        </p:nvSpPr>
        <p:spPr>
          <a:xfrm>
            <a:off x="1508760" y="2057400"/>
            <a:ext cx="10012680" cy="54864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AI prompts and outputs are now discoverable ESI. The OpenAI MDL is an early significant federal decision. Manufacturers can subpoena AI logs in audits, terminations, and chargeback disputes.</a:t>
            </a:r>
            <a:endParaRPr lang="en-US" sz="1200" dirty="0"/>
          </a:p>
        </p:txBody>
      </p:sp>
      <p:sp>
        <p:nvSpPr>
          <p:cNvPr id="9" name="Text 7"/>
          <p:cNvSpPr/>
          <p:nvPr/>
        </p:nvSpPr>
        <p:spPr>
          <a:xfrm>
            <a:off x="640080" y="2606040"/>
            <a:ext cx="822960" cy="777240"/>
          </a:xfrm>
          <a:prstGeom prst="rect">
            <a:avLst/>
          </a:prstGeom>
          <a:noFill/>
          <a:ln/>
        </p:spPr>
        <p:txBody>
          <a:bodyPr wrap="square" lIns="0" tIns="0" rIns="0" bIns="0" rtlCol="0" anchor="ctr"/>
          <a:lstStyle/>
          <a:p>
            <a:pPr marL="0" indent="0">
              <a:buNone/>
            </a:pPr>
            <a:r>
              <a:rPr lang="en-US" sz="3800" b="1" dirty="0">
                <a:solidFill>
                  <a:srgbClr val="B91C1C"/>
                </a:solidFill>
                <a:latin typeface="Georgia" pitchFamily="34" charset="0"/>
                <a:ea typeface="Georgia" pitchFamily="34" charset="-122"/>
                <a:cs typeface="Georgia" pitchFamily="34" charset="-120"/>
              </a:rPr>
              <a:t>02</a:t>
            </a:r>
            <a:endParaRPr lang="en-US" sz="3800" dirty="0"/>
          </a:p>
        </p:txBody>
      </p:sp>
      <p:sp>
        <p:nvSpPr>
          <p:cNvPr id="10" name="Shape 8"/>
          <p:cNvSpPr/>
          <p:nvPr/>
        </p:nvSpPr>
        <p:spPr>
          <a:xfrm>
            <a:off x="10104120" y="2743200"/>
            <a:ext cx="1417320" cy="365760"/>
          </a:xfrm>
          <a:prstGeom prst="rect">
            <a:avLst/>
          </a:prstGeom>
          <a:solidFill>
            <a:srgbClr val="D97706"/>
          </a:solidFill>
          <a:ln/>
        </p:spPr>
        <p:txBody>
          <a:bodyPr/>
          <a:lstStyle/>
          <a:p>
            <a:endParaRPr lang="en-US"/>
          </a:p>
        </p:txBody>
      </p:sp>
      <p:sp>
        <p:nvSpPr>
          <p:cNvPr id="11" name="Text 9"/>
          <p:cNvSpPr/>
          <p:nvPr/>
        </p:nvSpPr>
        <p:spPr>
          <a:xfrm>
            <a:off x="10104120" y="2743200"/>
            <a:ext cx="1417320" cy="365760"/>
          </a:xfrm>
          <a:prstGeom prst="rect">
            <a:avLst/>
          </a:prstGeom>
          <a:noFill/>
          <a:ln/>
        </p:spPr>
        <p:txBody>
          <a:bodyPr wrap="square" lIns="0" tIns="0" rIns="0" bIns="0" rtlCol="0" anchor="ctr"/>
          <a:lstStyle/>
          <a:p>
            <a:pPr marL="0" indent="0" algn="ctr">
              <a:buNone/>
            </a:pPr>
            <a:r>
              <a:rPr lang="en-US" sz="1100" b="1" kern="0" spc="300" dirty="0">
                <a:solidFill>
                  <a:srgbClr val="FFFFFF"/>
                </a:solidFill>
                <a:latin typeface="Calibri" pitchFamily="34" charset="0"/>
                <a:ea typeface="Calibri" pitchFamily="34" charset="-122"/>
                <a:cs typeface="Calibri" pitchFamily="34" charset="-120"/>
              </a:rPr>
              <a:t>HIGH</a:t>
            </a:r>
            <a:endParaRPr lang="en-US" sz="1100" dirty="0"/>
          </a:p>
        </p:txBody>
      </p:sp>
      <p:sp>
        <p:nvSpPr>
          <p:cNvPr id="12" name="Text 10"/>
          <p:cNvSpPr/>
          <p:nvPr/>
        </p:nvSpPr>
        <p:spPr>
          <a:xfrm>
            <a:off x="1508760" y="2606040"/>
            <a:ext cx="8503920" cy="365760"/>
          </a:xfrm>
          <a:prstGeom prst="rect">
            <a:avLst/>
          </a:prstGeom>
          <a:noFill/>
          <a:ln/>
        </p:spPr>
        <p:txBody>
          <a:bodyPr wrap="square" lIns="0" tIns="0" rIns="0" bIns="0" rtlCol="0" anchor="ctr"/>
          <a:lstStyle/>
          <a:p>
            <a:pPr marL="0" indent="0">
              <a:buNone/>
            </a:pPr>
            <a:r>
              <a:rPr lang="en-US" sz="1700" b="1" dirty="0">
                <a:solidFill>
                  <a:srgbClr val="0F2547"/>
                </a:solidFill>
                <a:latin typeface="Georgia" pitchFamily="34" charset="0"/>
                <a:ea typeface="Georgia" pitchFamily="34" charset="-122"/>
                <a:cs typeface="Georgia" pitchFamily="34" charset="-120"/>
              </a:rPr>
              <a:t>Manufacturer Warranty Audit Exposure</a:t>
            </a:r>
            <a:endParaRPr lang="en-US" sz="1700" dirty="0"/>
          </a:p>
        </p:txBody>
      </p:sp>
      <p:sp>
        <p:nvSpPr>
          <p:cNvPr id="13" name="Text 11"/>
          <p:cNvSpPr/>
          <p:nvPr/>
        </p:nvSpPr>
        <p:spPr>
          <a:xfrm>
            <a:off x="1508760" y="2971800"/>
            <a:ext cx="10012680" cy="54864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AI-generated technician narratives and 3-Cs become substantiation evidence. Fraud allegations defeat 12-month look-backs (state warranty look-back periods vary; see, e.g., Cal. Veh. Code § 3065; N.J. Stat. § 56:10-15; N.C. Gen. Stat. § 20-305.1; Fla. Stat. § 320.696).</a:t>
            </a:r>
            <a:endParaRPr lang="en-US" sz="1200" dirty="0"/>
          </a:p>
        </p:txBody>
      </p:sp>
      <p:sp>
        <p:nvSpPr>
          <p:cNvPr id="14" name="Text 12"/>
          <p:cNvSpPr/>
          <p:nvPr/>
        </p:nvSpPr>
        <p:spPr>
          <a:xfrm>
            <a:off x="640080" y="3520440"/>
            <a:ext cx="822960" cy="777240"/>
          </a:xfrm>
          <a:prstGeom prst="rect">
            <a:avLst/>
          </a:prstGeom>
          <a:noFill/>
          <a:ln/>
        </p:spPr>
        <p:txBody>
          <a:bodyPr wrap="square" lIns="0" tIns="0" rIns="0" bIns="0" rtlCol="0" anchor="ctr"/>
          <a:lstStyle/>
          <a:p>
            <a:pPr marL="0" indent="0">
              <a:buNone/>
            </a:pPr>
            <a:r>
              <a:rPr lang="en-US" sz="3800" b="1" dirty="0">
                <a:solidFill>
                  <a:srgbClr val="B91C1C"/>
                </a:solidFill>
                <a:latin typeface="Georgia" pitchFamily="34" charset="0"/>
                <a:ea typeface="Georgia" pitchFamily="34" charset="-122"/>
                <a:cs typeface="Georgia" pitchFamily="34" charset="-120"/>
              </a:rPr>
              <a:t>03</a:t>
            </a:r>
            <a:endParaRPr lang="en-US" sz="3800" dirty="0"/>
          </a:p>
        </p:txBody>
      </p:sp>
      <p:sp>
        <p:nvSpPr>
          <p:cNvPr id="15" name="Shape 13"/>
          <p:cNvSpPr/>
          <p:nvPr/>
        </p:nvSpPr>
        <p:spPr>
          <a:xfrm>
            <a:off x="10104120" y="3657600"/>
            <a:ext cx="1417320" cy="365760"/>
          </a:xfrm>
          <a:prstGeom prst="rect">
            <a:avLst/>
          </a:prstGeom>
          <a:solidFill>
            <a:srgbClr val="D97706"/>
          </a:solidFill>
          <a:ln/>
        </p:spPr>
        <p:txBody>
          <a:bodyPr/>
          <a:lstStyle/>
          <a:p>
            <a:endParaRPr lang="en-US"/>
          </a:p>
        </p:txBody>
      </p:sp>
      <p:sp>
        <p:nvSpPr>
          <p:cNvPr id="16" name="Text 14"/>
          <p:cNvSpPr/>
          <p:nvPr/>
        </p:nvSpPr>
        <p:spPr>
          <a:xfrm>
            <a:off x="10104120" y="3657600"/>
            <a:ext cx="1417320" cy="365760"/>
          </a:xfrm>
          <a:prstGeom prst="rect">
            <a:avLst/>
          </a:prstGeom>
          <a:noFill/>
          <a:ln/>
        </p:spPr>
        <p:txBody>
          <a:bodyPr wrap="square" lIns="0" tIns="0" rIns="0" bIns="0" rtlCol="0" anchor="ctr"/>
          <a:lstStyle/>
          <a:p>
            <a:pPr marL="0" indent="0" algn="ctr">
              <a:buNone/>
            </a:pPr>
            <a:r>
              <a:rPr lang="en-US" sz="1100" b="1" kern="0" spc="300" dirty="0">
                <a:solidFill>
                  <a:srgbClr val="FFFFFF"/>
                </a:solidFill>
                <a:latin typeface="Calibri" pitchFamily="34" charset="0"/>
                <a:ea typeface="Calibri" pitchFamily="34" charset="-122"/>
                <a:cs typeface="Calibri" pitchFamily="34" charset="-120"/>
              </a:rPr>
              <a:t>HIGH</a:t>
            </a:r>
            <a:endParaRPr lang="en-US" sz="1100" dirty="0"/>
          </a:p>
        </p:txBody>
      </p:sp>
      <p:sp>
        <p:nvSpPr>
          <p:cNvPr id="17" name="Text 15"/>
          <p:cNvSpPr/>
          <p:nvPr/>
        </p:nvSpPr>
        <p:spPr>
          <a:xfrm>
            <a:off x="1508760" y="3520440"/>
            <a:ext cx="8503920" cy="365760"/>
          </a:xfrm>
          <a:prstGeom prst="rect">
            <a:avLst/>
          </a:prstGeom>
          <a:noFill/>
          <a:ln/>
        </p:spPr>
        <p:txBody>
          <a:bodyPr wrap="square" lIns="0" tIns="0" rIns="0" bIns="0" rtlCol="0" anchor="ctr"/>
          <a:lstStyle/>
          <a:p>
            <a:pPr marL="0" indent="0">
              <a:buNone/>
            </a:pPr>
            <a:r>
              <a:rPr lang="en-US" sz="1700" b="1" dirty="0">
                <a:solidFill>
                  <a:srgbClr val="0F2547"/>
                </a:solidFill>
                <a:latin typeface="Georgia" pitchFamily="34" charset="0"/>
                <a:ea typeface="Georgia" pitchFamily="34" charset="-122"/>
                <a:cs typeface="Georgia" pitchFamily="34" charset="-120"/>
              </a:rPr>
              <a:t>Data Ownership &amp; Manufacturer Access</a:t>
            </a:r>
            <a:endParaRPr lang="en-US" sz="1700" dirty="0"/>
          </a:p>
        </p:txBody>
      </p:sp>
      <p:sp>
        <p:nvSpPr>
          <p:cNvPr id="18" name="Text 16"/>
          <p:cNvSpPr/>
          <p:nvPr/>
        </p:nvSpPr>
        <p:spPr>
          <a:xfrm>
            <a:off x="1508760" y="3886200"/>
            <a:ext cx="10012680" cy="54864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Ariz. Rev. Stat. § 28-4651 et seq.; CDK Global LLC v. Brnovich, 16 F.4th 1266 (9th Cir. 2021); and parallel state laws. AI deployment must reinforce, not erode, these protections. Vendor contracts should be in writing and have clear terms including risk allocation, data ownership, and protections for </a:t>
            </a:r>
            <a:r>
              <a:rPr lang="en-US" sz="1200">
                <a:solidFill>
                  <a:srgbClr val="475569"/>
                </a:solidFill>
                <a:latin typeface="Calibri" pitchFamily="34" charset="0"/>
                <a:ea typeface="Calibri" pitchFamily="34" charset="-122"/>
                <a:cs typeface="Calibri" pitchFamily="34" charset="-120"/>
              </a:rPr>
              <a:t>the dealer.</a:t>
            </a:r>
            <a:endParaRPr lang="en-US" sz="1200" dirty="0"/>
          </a:p>
        </p:txBody>
      </p:sp>
      <p:sp>
        <p:nvSpPr>
          <p:cNvPr id="19" name="Text 17"/>
          <p:cNvSpPr/>
          <p:nvPr/>
        </p:nvSpPr>
        <p:spPr>
          <a:xfrm>
            <a:off x="640080" y="4434840"/>
            <a:ext cx="822960" cy="777240"/>
          </a:xfrm>
          <a:prstGeom prst="rect">
            <a:avLst/>
          </a:prstGeom>
          <a:noFill/>
          <a:ln/>
        </p:spPr>
        <p:txBody>
          <a:bodyPr wrap="square" lIns="0" tIns="0" rIns="0" bIns="0" rtlCol="0" anchor="ctr"/>
          <a:lstStyle/>
          <a:p>
            <a:pPr marL="0" indent="0">
              <a:buNone/>
            </a:pPr>
            <a:r>
              <a:rPr lang="en-US" sz="3800" b="1" dirty="0">
                <a:solidFill>
                  <a:srgbClr val="B91C1C"/>
                </a:solidFill>
                <a:latin typeface="Georgia" pitchFamily="34" charset="0"/>
                <a:ea typeface="Georgia" pitchFamily="34" charset="-122"/>
                <a:cs typeface="Georgia" pitchFamily="34" charset="-120"/>
              </a:rPr>
              <a:t>04</a:t>
            </a:r>
            <a:endParaRPr lang="en-US" sz="3800" dirty="0"/>
          </a:p>
        </p:txBody>
      </p:sp>
      <p:sp>
        <p:nvSpPr>
          <p:cNvPr id="20" name="Shape 18"/>
          <p:cNvSpPr/>
          <p:nvPr/>
        </p:nvSpPr>
        <p:spPr>
          <a:xfrm>
            <a:off x="10104120" y="4572000"/>
            <a:ext cx="1417320" cy="365760"/>
          </a:xfrm>
          <a:prstGeom prst="rect">
            <a:avLst/>
          </a:prstGeom>
          <a:solidFill>
            <a:srgbClr val="475569"/>
          </a:solidFill>
          <a:ln/>
        </p:spPr>
        <p:txBody>
          <a:bodyPr/>
          <a:lstStyle/>
          <a:p>
            <a:endParaRPr lang="en-US"/>
          </a:p>
        </p:txBody>
      </p:sp>
      <p:sp>
        <p:nvSpPr>
          <p:cNvPr id="21" name="Text 19"/>
          <p:cNvSpPr/>
          <p:nvPr/>
        </p:nvSpPr>
        <p:spPr>
          <a:xfrm>
            <a:off x="10104120" y="4572000"/>
            <a:ext cx="1417320" cy="365760"/>
          </a:xfrm>
          <a:prstGeom prst="rect">
            <a:avLst/>
          </a:prstGeom>
          <a:noFill/>
          <a:ln/>
        </p:spPr>
        <p:txBody>
          <a:bodyPr wrap="square" lIns="0" tIns="0" rIns="0" bIns="0" rtlCol="0" anchor="ctr"/>
          <a:lstStyle/>
          <a:p>
            <a:pPr marL="0" indent="0" algn="ctr">
              <a:buNone/>
            </a:pPr>
            <a:r>
              <a:rPr lang="en-US" sz="1100" b="1" kern="0" spc="300" dirty="0">
                <a:solidFill>
                  <a:srgbClr val="FFFFFF"/>
                </a:solidFill>
                <a:latin typeface="Calibri" pitchFamily="34" charset="0"/>
                <a:ea typeface="Calibri" pitchFamily="34" charset="-122"/>
                <a:cs typeface="Calibri" pitchFamily="34" charset="-120"/>
              </a:rPr>
              <a:t>MEDIUM</a:t>
            </a:r>
            <a:endParaRPr lang="en-US" sz="1100" dirty="0"/>
          </a:p>
        </p:txBody>
      </p:sp>
      <p:sp>
        <p:nvSpPr>
          <p:cNvPr id="22" name="Text 20"/>
          <p:cNvSpPr/>
          <p:nvPr/>
        </p:nvSpPr>
        <p:spPr>
          <a:xfrm>
            <a:off x="1508760" y="4434840"/>
            <a:ext cx="8503920" cy="365760"/>
          </a:xfrm>
          <a:prstGeom prst="rect">
            <a:avLst/>
          </a:prstGeom>
          <a:noFill/>
          <a:ln/>
        </p:spPr>
        <p:txBody>
          <a:bodyPr wrap="square" lIns="0" tIns="0" rIns="0" bIns="0" rtlCol="0" anchor="ctr"/>
          <a:lstStyle/>
          <a:p>
            <a:pPr marL="0" indent="0">
              <a:buNone/>
            </a:pPr>
            <a:r>
              <a:rPr lang="en-US" sz="1700" b="1" dirty="0">
                <a:solidFill>
                  <a:srgbClr val="0F2547"/>
                </a:solidFill>
                <a:latin typeface="Georgia" pitchFamily="34" charset="0"/>
                <a:ea typeface="Georgia" pitchFamily="34" charset="-122"/>
                <a:cs typeface="Georgia" pitchFamily="34" charset="-120"/>
              </a:rPr>
              <a:t>Regulatory &amp; Consumer-Protection Risk</a:t>
            </a:r>
            <a:endParaRPr lang="en-US" sz="1700" dirty="0"/>
          </a:p>
        </p:txBody>
      </p:sp>
      <p:sp>
        <p:nvSpPr>
          <p:cNvPr id="23" name="Text 21"/>
          <p:cNvSpPr/>
          <p:nvPr/>
        </p:nvSpPr>
        <p:spPr>
          <a:xfrm>
            <a:off x="1508760" y="4800600"/>
            <a:ext cx="10012680" cy="54864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FTC Section 5, ECOA, CFPB scrutiny of algorithmic lending. State AI laws (NY DFS, Colorado AI Act (effective date subject to ongoing legislative review), CA AI Transparency Act; CA Companion Chatbot Law (SB 243); CCPA ADMT regulations).</a:t>
            </a:r>
            <a:endParaRPr lang="en-US" sz="1200" dirty="0"/>
          </a:p>
        </p:txBody>
      </p:sp>
      <p:sp>
        <p:nvSpPr>
          <p:cNvPr id="24" name="Text 22"/>
          <p:cNvSpPr/>
          <p:nvPr/>
        </p:nvSpPr>
        <p:spPr>
          <a:xfrm>
            <a:off x="640080" y="5349240"/>
            <a:ext cx="822960" cy="777240"/>
          </a:xfrm>
          <a:prstGeom prst="rect">
            <a:avLst/>
          </a:prstGeom>
          <a:noFill/>
          <a:ln/>
        </p:spPr>
        <p:txBody>
          <a:bodyPr wrap="square" lIns="0" tIns="0" rIns="0" bIns="0" rtlCol="0" anchor="ctr"/>
          <a:lstStyle/>
          <a:p>
            <a:pPr marL="0" indent="0">
              <a:buNone/>
            </a:pPr>
            <a:r>
              <a:rPr lang="en-US" sz="3800" b="1" dirty="0">
                <a:solidFill>
                  <a:srgbClr val="B91C1C"/>
                </a:solidFill>
                <a:latin typeface="Georgia" pitchFamily="34" charset="0"/>
                <a:ea typeface="Georgia" pitchFamily="34" charset="-122"/>
                <a:cs typeface="Georgia" pitchFamily="34" charset="-120"/>
              </a:rPr>
              <a:t>05</a:t>
            </a:r>
            <a:endParaRPr lang="en-US" sz="3800" dirty="0"/>
          </a:p>
        </p:txBody>
      </p:sp>
      <p:sp>
        <p:nvSpPr>
          <p:cNvPr id="25" name="Shape 23"/>
          <p:cNvSpPr/>
          <p:nvPr/>
        </p:nvSpPr>
        <p:spPr>
          <a:xfrm>
            <a:off x="10104120" y="5486400"/>
            <a:ext cx="1417320" cy="365760"/>
          </a:xfrm>
          <a:prstGeom prst="rect">
            <a:avLst/>
          </a:prstGeom>
          <a:solidFill>
            <a:srgbClr val="475569"/>
          </a:solidFill>
          <a:ln/>
        </p:spPr>
        <p:txBody>
          <a:bodyPr/>
          <a:lstStyle/>
          <a:p>
            <a:endParaRPr lang="en-US"/>
          </a:p>
        </p:txBody>
      </p:sp>
      <p:sp>
        <p:nvSpPr>
          <p:cNvPr id="26" name="Text 24"/>
          <p:cNvSpPr/>
          <p:nvPr/>
        </p:nvSpPr>
        <p:spPr>
          <a:xfrm>
            <a:off x="10104120" y="5486400"/>
            <a:ext cx="1417320" cy="365760"/>
          </a:xfrm>
          <a:prstGeom prst="rect">
            <a:avLst/>
          </a:prstGeom>
          <a:noFill/>
          <a:ln/>
        </p:spPr>
        <p:txBody>
          <a:bodyPr wrap="square" lIns="0" tIns="0" rIns="0" bIns="0" rtlCol="0" anchor="ctr"/>
          <a:lstStyle/>
          <a:p>
            <a:pPr marL="0" indent="0" algn="ctr">
              <a:buNone/>
            </a:pPr>
            <a:r>
              <a:rPr lang="en-US" sz="1100" b="1" kern="0" spc="300" dirty="0">
                <a:solidFill>
                  <a:srgbClr val="FFFFFF"/>
                </a:solidFill>
                <a:latin typeface="Calibri" pitchFamily="34" charset="0"/>
                <a:ea typeface="Calibri" pitchFamily="34" charset="-122"/>
                <a:cs typeface="Calibri" pitchFamily="34" charset="-120"/>
              </a:rPr>
              <a:t>MEDIUM</a:t>
            </a:r>
            <a:endParaRPr lang="en-US" sz="1100" dirty="0"/>
          </a:p>
        </p:txBody>
      </p:sp>
      <p:sp>
        <p:nvSpPr>
          <p:cNvPr id="27" name="Text 25"/>
          <p:cNvSpPr/>
          <p:nvPr/>
        </p:nvSpPr>
        <p:spPr>
          <a:xfrm>
            <a:off x="1508760" y="5349240"/>
            <a:ext cx="8503920" cy="365760"/>
          </a:xfrm>
          <a:prstGeom prst="rect">
            <a:avLst/>
          </a:prstGeom>
          <a:noFill/>
          <a:ln/>
        </p:spPr>
        <p:txBody>
          <a:bodyPr wrap="square" lIns="0" tIns="0" rIns="0" bIns="0" rtlCol="0" anchor="ctr"/>
          <a:lstStyle/>
          <a:p>
            <a:pPr marL="0" indent="0">
              <a:buNone/>
            </a:pPr>
            <a:r>
              <a:rPr lang="en-US" sz="1700" b="1" dirty="0">
                <a:solidFill>
                  <a:srgbClr val="0F2547"/>
                </a:solidFill>
                <a:latin typeface="Georgia" pitchFamily="34" charset="0"/>
                <a:ea typeface="Georgia" pitchFamily="34" charset="-122"/>
                <a:cs typeface="Georgia" pitchFamily="34" charset="-120"/>
              </a:rPr>
              <a:t>Hallucination &amp; Vendor Risk</a:t>
            </a:r>
            <a:endParaRPr lang="en-US" sz="1700" dirty="0"/>
          </a:p>
        </p:txBody>
      </p:sp>
      <p:sp>
        <p:nvSpPr>
          <p:cNvPr id="28" name="Text 26"/>
          <p:cNvSpPr/>
          <p:nvPr/>
        </p:nvSpPr>
        <p:spPr>
          <a:xfrm>
            <a:off x="1508760" y="5608320"/>
            <a:ext cx="10012680" cy="54864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AI generates confident-but-wrong APRs, fees, terms. Asymmetric exposure: small efficiency gain, large liability.</a:t>
            </a:r>
            <a:endParaRPr lang="en-US" sz="1200" dirty="0"/>
          </a:p>
        </p:txBody>
      </p:sp>
      <p:sp>
        <p:nvSpPr>
          <p:cNvPr id="29" name="Text 27"/>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0" name="Text 28"/>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16 / 31</a:t>
            </a:r>
            <a:endParaRPr lang="en-US" sz="900" dirty="0"/>
          </a:p>
        </p:txBody>
      </p:sp>
      <p:sp>
        <p:nvSpPr>
          <p:cNvPr id="31" name="Text 15">
            <a:extLst>
              <a:ext uri="{FF2B5EF4-FFF2-40B4-BE49-F238E27FC236}">
                <a16:creationId xmlns:a16="http://schemas.microsoft.com/office/drawing/2014/main" id="{440EFA0D-4E66-FB0F-0197-6CF9EBB69C9A}"/>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2" name="Text 16">
            <a:extLst>
              <a:ext uri="{FF2B5EF4-FFF2-40B4-BE49-F238E27FC236}">
                <a16:creationId xmlns:a16="http://schemas.microsoft.com/office/drawing/2014/main" id="{2B883731-0462-B2FC-E4C3-555B6CE58338}"/>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3" name="Rectangle 32">
            <a:extLst>
              <a:ext uri="{FF2B5EF4-FFF2-40B4-BE49-F238E27FC236}">
                <a16:creationId xmlns:a16="http://schemas.microsoft.com/office/drawing/2014/main" id="{D5ACD892-ACE9-AEFD-1FAB-5413AB107A8D}"/>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4" name="TextBox 33">
            <a:extLst>
              <a:ext uri="{FF2B5EF4-FFF2-40B4-BE49-F238E27FC236}">
                <a16:creationId xmlns:a16="http://schemas.microsoft.com/office/drawing/2014/main" id="{7F6E6E47-F3A1-1ACB-08A0-DA75A669B565}"/>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19</a:t>
            </a:fld>
            <a:endParaRPr lang="en-US" sz="1100" b="1">
              <a:solidFill>
                <a:prstClr val="white"/>
              </a:solidFill>
              <a:latin typeface="Constantia"/>
              <a:cs typeface="Calibri" panose="020F0502020204030204" pitchFamily="34" charset="0"/>
            </a:endParaRPr>
          </a:p>
        </p:txBody>
      </p:sp>
      <p:sp>
        <p:nvSpPr>
          <p:cNvPr id="35" name="TextBox 34">
            <a:extLst>
              <a:ext uri="{FF2B5EF4-FFF2-40B4-BE49-F238E27FC236}">
                <a16:creationId xmlns:a16="http://schemas.microsoft.com/office/drawing/2014/main" id="{73E12836-7DE7-1640-5CFD-0E6B7B9FB93C}"/>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6" name="Picture 35">
            <a:extLst>
              <a:ext uri="{FF2B5EF4-FFF2-40B4-BE49-F238E27FC236}">
                <a16:creationId xmlns:a16="http://schemas.microsoft.com/office/drawing/2014/main" id="{E2C15A25-9494-D3AB-E749-450CD3121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close-up of a golf club and balls&#10;&#10;Description automatically generated">
            <a:extLst>
              <a:ext uri="{FF2B5EF4-FFF2-40B4-BE49-F238E27FC236}">
                <a16:creationId xmlns:a16="http://schemas.microsoft.com/office/drawing/2014/main" id="{E42BCCFB-C14B-0623-F52D-A40EF1D778BD}"/>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8181" b="-1"/>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Title 7">
            <a:extLst>
              <a:ext uri="{FF2B5EF4-FFF2-40B4-BE49-F238E27FC236}">
                <a16:creationId xmlns:a16="http://schemas.microsoft.com/office/drawing/2014/main" id="{7A50CC3C-AC7D-43FA-9295-277353E9041A}"/>
              </a:ext>
            </a:extLst>
          </p:cNvPr>
          <p:cNvSpPr>
            <a:spLocks noGrp="1"/>
          </p:cNvSpPr>
          <p:nvPr>
            <p:ph type="title" idx="4294967295"/>
          </p:nvPr>
        </p:nvSpPr>
        <p:spPr>
          <a:xfrm>
            <a:off x="477981" y="1122364"/>
            <a:ext cx="5391596" cy="3204134"/>
          </a:xfrm>
        </p:spPr>
        <p:txBody>
          <a:bodyPr vert="horz" lIns="91440" tIns="45720" rIns="91440" bIns="45720" rtlCol="0" anchor="b">
            <a:normAutofit/>
          </a:bodyPr>
          <a:lstStyle/>
          <a:p>
            <a:r>
              <a:rPr lang="en-US" sz="4800" b="1" dirty="0">
                <a:solidFill>
                  <a:srgbClr val="8EC63F"/>
                </a:solidFill>
                <a:cs typeface="Calibri" panose="020F0502020204030204" pitchFamily="34" charset="0"/>
              </a:rPr>
              <a:t>GNYADA Golf Outing &amp; Pickleball Challenge</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logo for a golf course&#10;&#10;Description automatically generated">
            <a:extLst>
              <a:ext uri="{FF2B5EF4-FFF2-40B4-BE49-F238E27FC236}">
                <a16:creationId xmlns:a16="http://schemas.microsoft.com/office/drawing/2014/main" id="{2B3F8052-8E3A-9A9E-489C-1A955C341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742" y="281949"/>
            <a:ext cx="2251838" cy="1146936"/>
          </a:xfrm>
          <a:prstGeom prst="rect">
            <a:avLst/>
          </a:prstGeom>
        </p:spPr>
      </p:pic>
      <p:sp>
        <p:nvSpPr>
          <p:cNvPr id="24" name="TextBox 23">
            <a:extLst>
              <a:ext uri="{FF2B5EF4-FFF2-40B4-BE49-F238E27FC236}">
                <a16:creationId xmlns:a16="http://schemas.microsoft.com/office/drawing/2014/main" id="{EEFDED97-F653-9CF5-0E25-1115456183D3}"/>
              </a:ext>
            </a:extLst>
          </p:cNvPr>
          <p:cNvSpPr txBox="1"/>
          <p:nvPr/>
        </p:nvSpPr>
        <p:spPr>
          <a:xfrm>
            <a:off x="477981" y="4715404"/>
            <a:ext cx="3977640" cy="800219"/>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25C"/>
                </a:solidFill>
                <a:effectLst/>
                <a:uLnTx/>
                <a:uFillTx/>
                <a:latin typeface="Aptos" panose="02110004020202020204"/>
                <a:ea typeface="+mn-ea"/>
                <a:cs typeface="+mn-cs"/>
              </a:rPr>
              <a:t>July 13, 2026</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C"/>
                </a:solidFill>
                <a:effectLst/>
                <a:uLnTx/>
                <a:uFillTx/>
                <a:latin typeface="Aptos" panose="02110004020202020204"/>
                <a:ea typeface="+mn-ea"/>
                <a:cs typeface="+mn-cs"/>
              </a:rPr>
              <a:t>Old Westbury Golf &amp; Country Club</a:t>
            </a:r>
          </a:p>
        </p:txBody>
      </p:sp>
      <p:pic>
        <p:nvPicPr>
          <p:cNvPr id="26" name="Picture 25">
            <a:extLst>
              <a:ext uri="{FF2B5EF4-FFF2-40B4-BE49-F238E27FC236}">
                <a16:creationId xmlns:a16="http://schemas.microsoft.com/office/drawing/2014/main" id="{FD49A60B-2037-6EAF-F68F-A097EAAC3F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9988" y="5608724"/>
            <a:ext cx="997672" cy="997672"/>
          </a:xfrm>
          <a:prstGeom prst="rect">
            <a:avLst/>
          </a:prstGeom>
        </p:spPr>
      </p:pic>
      <p:pic>
        <p:nvPicPr>
          <p:cNvPr id="30" name="Picture 29" descr="A white arrow pointing to the right&#10;&#10;Description automatically generated">
            <a:extLst>
              <a:ext uri="{FF2B5EF4-FFF2-40B4-BE49-F238E27FC236}">
                <a16:creationId xmlns:a16="http://schemas.microsoft.com/office/drawing/2014/main" id="{AAE9B0E6-3E4B-60BA-6141-32D5B92BA9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512694" y="5756626"/>
            <a:ext cx="841820" cy="701868"/>
          </a:xfrm>
          <a:prstGeom prst="rect">
            <a:avLst/>
          </a:prstGeom>
        </p:spPr>
      </p:pic>
      <p:sp>
        <p:nvSpPr>
          <p:cNvPr id="32" name="TextBox 31">
            <a:extLst>
              <a:ext uri="{FF2B5EF4-FFF2-40B4-BE49-F238E27FC236}">
                <a16:creationId xmlns:a16="http://schemas.microsoft.com/office/drawing/2014/main" id="{C47C56FA-889E-7340-47C9-E476952B97A4}"/>
              </a:ext>
            </a:extLst>
          </p:cNvPr>
          <p:cNvSpPr txBox="1"/>
          <p:nvPr/>
        </p:nvSpPr>
        <p:spPr>
          <a:xfrm>
            <a:off x="2435400" y="5784395"/>
            <a:ext cx="2591790" cy="646331"/>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EC63F"/>
                </a:solidFill>
                <a:effectLst/>
                <a:uLnTx/>
                <a:uFillTx/>
                <a:latin typeface="Aptos" panose="02110004020202020204"/>
                <a:ea typeface="+mn-ea"/>
                <a:cs typeface="+mn-cs"/>
              </a:rPr>
              <a:t>SCAN TO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EC63F"/>
                </a:solidFill>
                <a:effectLst/>
                <a:uLnTx/>
                <a:uFillTx/>
                <a:latin typeface="Aptos" panose="02110004020202020204"/>
                <a:ea typeface="+mn-ea"/>
                <a:cs typeface="+mn-cs"/>
              </a:rPr>
              <a:t>LEARN MORE</a:t>
            </a:r>
          </a:p>
        </p:txBody>
      </p:sp>
    </p:spTree>
    <p:extLst>
      <p:ext uri="{BB962C8B-B14F-4D97-AF65-F5344CB8AC3E}">
        <p14:creationId xmlns:p14="http://schemas.microsoft.com/office/powerpoint/2010/main" val="14073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par>
                          <p:cTn id="8" fill="hold">
                            <p:stCondLst>
                              <p:cond delay="7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200"/>
                            </p:stCondLst>
                            <p:childTnLst>
                              <p:par>
                                <p:cTn id="14" presetID="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700"/>
                            </p:stCondLst>
                            <p:childTnLst>
                              <p:par>
                                <p:cTn id="19" presetID="2" presetClass="entr" presetSubtype="4"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2200"/>
                            </p:stCondLst>
                            <p:childTnLst>
                              <p:par>
                                <p:cTn id="24" presetID="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  ·  RISK 1 — DISCOVERY</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Every AI prompt and output is now discoverable ESI.</a:t>
            </a:r>
            <a:endParaRPr lang="en-US" sz="3200" dirty="0"/>
          </a:p>
        </p:txBody>
      </p:sp>
      <p:sp>
        <p:nvSpPr>
          <p:cNvPr id="4" name="Shape 2"/>
          <p:cNvSpPr/>
          <p:nvPr/>
        </p:nvSpPr>
        <p:spPr>
          <a:xfrm>
            <a:off x="640080" y="1783080"/>
            <a:ext cx="10881360" cy="1371600"/>
          </a:xfrm>
          <a:prstGeom prst="rect">
            <a:avLst/>
          </a:prstGeom>
          <a:solidFill>
            <a:srgbClr val="0F2547"/>
          </a:solidFill>
          <a:ln/>
        </p:spPr>
        <p:txBody>
          <a:bodyPr/>
          <a:lstStyle/>
          <a:p>
            <a:endParaRPr lang="en-US"/>
          </a:p>
        </p:txBody>
      </p:sp>
      <p:sp>
        <p:nvSpPr>
          <p:cNvPr id="5" name="Text 3"/>
          <p:cNvSpPr/>
          <p:nvPr/>
        </p:nvSpPr>
        <p:spPr>
          <a:xfrm>
            <a:off x="914400" y="1920240"/>
            <a:ext cx="10332720" cy="502920"/>
          </a:xfrm>
          <a:prstGeom prst="rect">
            <a:avLst/>
          </a:prstGeom>
          <a:noFill/>
          <a:ln/>
        </p:spPr>
        <p:txBody>
          <a:bodyPr wrap="square" lIns="0" tIns="0" rIns="0" bIns="0" rtlCol="0" anchor="ctr"/>
          <a:lstStyle/>
          <a:p>
            <a:pPr marL="0" indent="0">
              <a:buNone/>
            </a:pPr>
            <a:r>
              <a:rPr lang="en-US" sz="2000" i="1" dirty="0">
                <a:solidFill>
                  <a:srgbClr val="FFFFFF"/>
                </a:solidFill>
                <a:latin typeface="Georgia" pitchFamily="34" charset="0"/>
                <a:ea typeface="Georgia" pitchFamily="34" charset="-122"/>
                <a:cs typeface="Georgia" pitchFamily="34" charset="-120"/>
              </a:rPr>
              <a:t>“Courts are not carving out exemptions for GenAI Data.</a:t>
            </a:r>
            <a:endParaRPr lang="en-US" sz="2000" dirty="0"/>
          </a:p>
        </p:txBody>
      </p:sp>
      <p:sp>
        <p:nvSpPr>
          <p:cNvPr id="6" name="Text 4"/>
          <p:cNvSpPr/>
          <p:nvPr/>
        </p:nvSpPr>
        <p:spPr>
          <a:xfrm>
            <a:off x="914400" y="2377440"/>
            <a:ext cx="10332720" cy="502920"/>
          </a:xfrm>
          <a:prstGeom prst="rect">
            <a:avLst/>
          </a:prstGeom>
          <a:noFill/>
          <a:ln/>
        </p:spPr>
        <p:txBody>
          <a:bodyPr wrap="square" lIns="0" tIns="0" rIns="0" bIns="0" rtlCol="0" anchor="ctr"/>
          <a:lstStyle/>
          <a:p>
            <a:pPr marL="0" indent="0">
              <a:buNone/>
            </a:pPr>
            <a:r>
              <a:rPr lang="en-US" sz="2000" i="1" dirty="0">
                <a:solidFill>
                  <a:srgbClr val="FFFFFF"/>
                </a:solidFill>
                <a:latin typeface="Georgia" pitchFamily="34" charset="0"/>
                <a:ea typeface="Georgia" pitchFamily="34" charset="-122"/>
                <a:cs typeface="Georgia" pitchFamily="34" charset="-120"/>
              </a:rPr>
              <a:t>Traditional discovery principles apply equally to emerging sources of ESI.”</a:t>
            </a:r>
            <a:endParaRPr lang="en-US" sz="2000" dirty="0"/>
          </a:p>
        </p:txBody>
      </p:sp>
      <p:sp>
        <p:nvSpPr>
          <p:cNvPr id="7" name="Text 5"/>
          <p:cNvSpPr/>
          <p:nvPr/>
        </p:nvSpPr>
        <p:spPr>
          <a:xfrm>
            <a:off x="914400" y="2834640"/>
            <a:ext cx="10332720" cy="274320"/>
          </a:xfrm>
          <a:prstGeom prst="rect">
            <a:avLst/>
          </a:prstGeom>
          <a:noFill/>
          <a:ln/>
        </p:spPr>
        <p:txBody>
          <a:bodyPr wrap="square" lIns="0" tIns="0" rIns="0" bIns="0" rtlCol="0" anchor="ctr"/>
          <a:lstStyle/>
          <a:p>
            <a:pPr marL="0" indent="0">
              <a:buNone/>
            </a:pPr>
            <a:r>
              <a:rPr lang="en-US" sz="1200" dirty="0">
                <a:solidFill>
                  <a:srgbClr val="CBD5E1"/>
                </a:solidFill>
                <a:latin typeface="Calibri" pitchFamily="34" charset="0"/>
                <a:ea typeface="Calibri" pitchFamily="34" charset="-122"/>
                <a:cs typeface="Calibri" pitchFamily="34" charset="-120"/>
              </a:rPr>
              <a:t>— K&amp;L Gates, Litigation Minute (Feb. 12, 2026) cited]</a:t>
            </a:r>
            <a:endParaRPr lang="en-US" sz="1200" dirty="0"/>
          </a:p>
        </p:txBody>
      </p:sp>
      <p:sp>
        <p:nvSpPr>
          <p:cNvPr id="8" name="Text 6"/>
          <p:cNvSpPr/>
          <p:nvPr/>
        </p:nvSpPr>
        <p:spPr>
          <a:xfrm>
            <a:off x="640080" y="3160059"/>
            <a:ext cx="10972800" cy="365760"/>
          </a:xfrm>
          <a:prstGeom prst="rect">
            <a:avLst/>
          </a:prstGeom>
          <a:noFill/>
          <a:ln/>
        </p:spPr>
        <p:txBody>
          <a:bodyPr wrap="square" lIns="0" tIns="0" rIns="0" bIns="0" rtlCol="0" anchor="ctr"/>
          <a:lstStyle/>
          <a:p>
            <a:pPr marL="0" indent="0">
              <a:buNone/>
            </a:pPr>
            <a:r>
              <a:rPr lang="en-US" sz="1400" b="1" kern="0" spc="400" dirty="0">
                <a:solidFill>
                  <a:srgbClr val="B91C1C"/>
                </a:solidFill>
                <a:latin typeface="Calibri" pitchFamily="34" charset="0"/>
                <a:ea typeface="Calibri" pitchFamily="34" charset="-122"/>
                <a:cs typeface="Calibri" pitchFamily="34" charset="-120"/>
              </a:rPr>
              <a:t>WHAT IS DISCOVERABLE</a:t>
            </a:r>
            <a:endParaRPr lang="en-US" sz="1400" dirty="0"/>
          </a:p>
        </p:txBody>
      </p:sp>
      <p:sp>
        <p:nvSpPr>
          <p:cNvPr id="9" name="Shape 7"/>
          <p:cNvSpPr/>
          <p:nvPr/>
        </p:nvSpPr>
        <p:spPr>
          <a:xfrm>
            <a:off x="457200" y="3617259"/>
            <a:ext cx="3657600" cy="2194560"/>
          </a:xfrm>
          <a:prstGeom prst="rect">
            <a:avLst/>
          </a:prstGeom>
          <a:solidFill>
            <a:srgbClr val="F8FAFC"/>
          </a:solidFill>
          <a:ln w="12700">
            <a:solidFill>
              <a:srgbClr val="E2E8F0"/>
            </a:solidFill>
            <a:prstDash val="solid"/>
          </a:ln>
        </p:spPr>
        <p:txBody>
          <a:bodyPr/>
          <a:lstStyle/>
          <a:p>
            <a:endParaRPr lang="en-US"/>
          </a:p>
        </p:txBody>
      </p:sp>
      <p:sp>
        <p:nvSpPr>
          <p:cNvPr id="10" name="Text 8"/>
          <p:cNvSpPr/>
          <p:nvPr/>
        </p:nvSpPr>
        <p:spPr>
          <a:xfrm>
            <a:off x="731520" y="3800139"/>
            <a:ext cx="3108960" cy="457200"/>
          </a:xfrm>
          <a:prstGeom prst="rect">
            <a:avLst/>
          </a:prstGeom>
          <a:noFill/>
          <a:ln/>
        </p:spPr>
        <p:txBody>
          <a:bodyPr wrap="square" lIns="0" tIns="0" rIns="0" bIns="0" rtlCol="0" anchor="ctr"/>
          <a:lstStyle/>
          <a:p>
            <a:pPr marL="0" indent="0">
              <a:buNone/>
            </a:pPr>
            <a:r>
              <a:rPr lang="en-US" sz="2200" b="1" dirty="0">
                <a:solidFill>
                  <a:srgbClr val="0F2547"/>
                </a:solidFill>
                <a:latin typeface="Georgia" pitchFamily="34" charset="0"/>
                <a:ea typeface="Georgia" pitchFamily="34" charset="-122"/>
                <a:cs typeface="Georgia" pitchFamily="34" charset="-120"/>
              </a:rPr>
              <a:t>Prompts</a:t>
            </a:r>
            <a:endParaRPr lang="en-US" sz="2200" dirty="0"/>
          </a:p>
        </p:txBody>
      </p:sp>
      <p:sp>
        <p:nvSpPr>
          <p:cNvPr id="11" name="Shape 9"/>
          <p:cNvSpPr/>
          <p:nvPr/>
        </p:nvSpPr>
        <p:spPr>
          <a:xfrm>
            <a:off x="731520" y="4303059"/>
            <a:ext cx="548640" cy="36576"/>
          </a:xfrm>
          <a:prstGeom prst="rect">
            <a:avLst/>
          </a:prstGeom>
          <a:solidFill>
            <a:srgbClr val="B91C1C"/>
          </a:solidFill>
          <a:ln/>
        </p:spPr>
        <p:txBody>
          <a:bodyPr/>
          <a:lstStyle/>
          <a:p>
            <a:endParaRPr lang="en-US"/>
          </a:p>
        </p:txBody>
      </p:sp>
      <p:sp>
        <p:nvSpPr>
          <p:cNvPr id="12" name="Text 10"/>
          <p:cNvSpPr/>
          <p:nvPr/>
        </p:nvSpPr>
        <p:spPr>
          <a:xfrm>
            <a:off x="731520" y="4440219"/>
            <a:ext cx="3108960" cy="128016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Every text the user typed into the AI tool — including framings that may become harmful admissions.</a:t>
            </a:r>
            <a:endParaRPr lang="en-US" sz="1300" dirty="0"/>
          </a:p>
        </p:txBody>
      </p:sp>
      <p:sp>
        <p:nvSpPr>
          <p:cNvPr id="13" name="Shape 11"/>
          <p:cNvSpPr/>
          <p:nvPr/>
        </p:nvSpPr>
        <p:spPr>
          <a:xfrm>
            <a:off x="4251960" y="3617259"/>
            <a:ext cx="3657600" cy="2194560"/>
          </a:xfrm>
          <a:prstGeom prst="rect">
            <a:avLst/>
          </a:prstGeom>
          <a:solidFill>
            <a:srgbClr val="F8FAFC"/>
          </a:solidFill>
          <a:ln w="12700">
            <a:solidFill>
              <a:srgbClr val="E2E8F0"/>
            </a:solidFill>
            <a:prstDash val="solid"/>
          </a:ln>
        </p:spPr>
        <p:txBody>
          <a:bodyPr/>
          <a:lstStyle/>
          <a:p>
            <a:endParaRPr lang="en-US"/>
          </a:p>
        </p:txBody>
      </p:sp>
      <p:sp>
        <p:nvSpPr>
          <p:cNvPr id="14" name="Text 12"/>
          <p:cNvSpPr/>
          <p:nvPr/>
        </p:nvSpPr>
        <p:spPr>
          <a:xfrm>
            <a:off x="4526280" y="3800139"/>
            <a:ext cx="3108960" cy="457200"/>
          </a:xfrm>
          <a:prstGeom prst="rect">
            <a:avLst/>
          </a:prstGeom>
          <a:noFill/>
          <a:ln/>
        </p:spPr>
        <p:txBody>
          <a:bodyPr wrap="square" lIns="0" tIns="0" rIns="0" bIns="0" rtlCol="0" anchor="ctr"/>
          <a:lstStyle/>
          <a:p>
            <a:pPr marL="0" indent="0">
              <a:buNone/>
            </a:pPr>
            <a:r>
              <a:rPr lang="en-US" sz="2200" b="1" dirty="0">
                <a:solidFill>
                  <a:srgbClr val="0F2547"/>
                </a:solidFill>
                <a:latin typeface="Georgia" pitchFamily="34" charset="0"/>
                <a:ea typeface="Georgia" pitchFamily="34" charset="-122"/>
                <a:cs typeface="Georgia" pitchFamily="34" charset="-120"/>
              </a:rPr>
              <a:t>Outputs</a:t>
            </a:r>
            <a:endParaRPr lang="en-US" sz="2200" dirty="0"/>
          </a:p>
        </p:txBody>
      </p:sp>
      <p:sp>
        <p:nvSpPr>
          <p:cNvPr id="15" name="Shape 13"/>
          <p:cNvSpPr/>
          <p:nvPr/>
        </p:nvSpPr>
        <p:spPr>
          <a:xfrm>
            <a:off x="4526280" y="4303059"/>
            <a:ext cx="548640" cy="36576"/>
          </a:xfrm>
          <a:prstGeom prst="rect">
            <a:avLst/>
          </a:prstGeom>
          <a:solidFill>
            <a:srgbClr val="B91C1C"/>
          </a:solidFill>
          <a:ln/>
        </p:spPr>
        <p:txBody>
          <a:bodyPr/>
          <a:lstStyle/>
          <a:p>
            <a:endParaRPr lang="en-US"/>
          </a:p>
        </p:txBody>
      </p:sp>
      <p:sp>
        <p:nvSpPr>
          <p:cNvPr id="16" name="Text 14"/>
          <p:cNvSpPr/>
          <p:nvPr/>
        </p:nvSpPr>
        <p:spPr>
          <a:xfrm>
            <a:off x="4526280" y="4440219"/>
            <a:ext cx="3108960" cy="128016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Every response the AI generated — including drafts not used, alternative versions, and hallucinations.</a:t>
            </a:r>
            <a:endParaRPr lang="en-US" sz="1300" dirty="0"/>
          </a:p>
        </p:txBody>
      </p:sp>
      <p:sp>
        <p:nvSpPr>
          <p:cNvPr id="17" name="Shape 15"/>
          <p:cNvSpPr/>
          <p:nvPr/>
        </p:nvSpPr>
        <p:spPr>
          <a:xfrm>
            <a:off x="8046720" y="3617259"/>
            <a:ext cx="3657600" cy="2194560"/>
          </a:xfrm>
          <a:prstGeom prst="rect">
            <a:avLst/>
          </a:prstGeom>
          <a:solidFill>
            <a:srgbClr val="F8FAFC"/>
          </a:solidFill>
          <a:ln w="12700">
            <a:solidFill>
              <a:srgbClr val="E2E8F0"/>
            </a:solidFill>
            <a:prstDash val="solid"/>
          </a:ln>
        </p:spPr>
        <p:txBody>
          <a:bodyPr/>
          <a:lstStyle/>
          <a:p>
            <a:endParaRPr lang="en-US"/>
          </a:p>
        </p:txBody>
      </p:sp>
      <p:sp>
        <p:nvSpPr>
          <p:cNvPr id="18" name="Text 16"/>
          <p:cNvSpPr/>
          <p:nvPr/>
        </p:nvSpPr>
        <p:spPr>
          <a:xfrm>
            <a:off x="8321040" y="3800139"/>
            <a:ext cx="3108960" cy="457200"/>
          </a:xfrm>
          <a:prstGeom prst="rect">
            <a:avLst/>
          </a:prstGeom>
          <a:noFill/>
          <a:ln/>
        </p:spPr>
        <p:txBody>
          <a:bodyPr wrap="square" lIns="0" tIns="0" rIns="0" bIns="0" rtlCol="0" anchor="ctr"/>
          <a:lstStyle/>
          <a:p>
            <a:pPr marL="0" indent="0">
              <a:buNone/>
            </a:pPr>
            <a:r>
              <a:rPr lang="en-US" sz="2200" b="1" dirty="0">
                <a:solidFill>
                  <a:srgbClr val="0F2547"/>
                </a:solidFill>
                <a:latin typeface="Georgia" pitchFamily="34" charset="0"/>
                <a:ea typeface="Georgia" pitchFamily="34" charset="-122"/>
                <a:cs typeface="Georgia" pitchFamily="34" charset="-120"/>
              </a:rPr>
              <a:t>Activity Logs</a:t>
            </a:r>
            <a:endParaRPr lang="en-US" sz="2200" dirty="0"/>
          </a:p>
        </p:txBody>
      </p:sp>
      <p:sp>
        <p:nvSpPr>
          <p:cNvPr id="19" name="Shape 17"/>
          <p:cNvSpPr/>
          <p:nvPr/>
        </p:nvSpPr>
        <p:spPr>
          <a:xfrm>
            <a:off x="8321040" y="4303059"/>
            <a:ext cx="548640" cy="36576"/>
          </a:xfrm>
          <a:prstGeom prst="rect">
            <a:avLst/>
          </a:prstGeom>
          <a:solidFill>
            <a:srgbClr val="B91C1C"/>
          </a:solidFill>
          <a:ln/>
        </p:spPr>
        <p:txBody>
          <a:bodyPr/>
          <a:lstStyle/>
          <a:p>
            <a:endParaRPr lang="en-US"/>
          </a:p>
        </p:txBody>
      </p:sp>
      <p:sp>
        <p:nvSpPr>
          <p:cNvPr id="20" name="Text 18"/>
          <p:cNvSpPr/>
          <p:nvPr/>
        </p:nvSpPr>
        <p:spPr>
          <a:xfrm>
            <a:off x="8321040" y="4440219"/>
            <a:ext cx="3108960" cy="128016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Metadata about when, how, and by whom AI tools were used. May exist on third-party platforms beyond dealer control.</a:t>
            </a:r>
            <a:endParaRPr lang="en-US" sz="1300" dirty="0"/>
          </a:p>
        </p:txBody>
      </p:sp>
      <p:sp>
        <p:nvSpPr>
          <p:cNvPr id="21" name="Text 19"/>
          <p:cNvSpPr/>
          <p:nvPr/>
        </p:nvSpPr>
        <p:spPr>
          <a:xfrm>
            <a:off x="640080" y="5948979"/>
            <a:ext cx="10972800" cy="320040"/>
          </a:xfrm>
          <a:prstGeom prst="rect">
            <a:avLst/>
          </a:prstGeom>
          <a:noFill/>
          <a:ln/>
        </p:spPr>
        <p:txBody>
          <a:bodyPr wrap="square" lIns="0" tIns="0" rIns="0" bIns="0" rtlCol="0" anchor="ctr"/>
          <a:lstStyle/>
          <a:p>
            <a:pPr marL="0" indent="0" algn="ctr">
              <a:buNone/>
            </a:pPr>
            <a:r>
              <a:rPr lang="en-US" sz="1200" b="1" i="1" dirty="0">
                <a:solidFill>
                  <a:srgbClr val="0F2547"/>
                </a:solidFill>
                <a:latin typeface="Calibri" pitchFamily="34" charset="0"/>
                <a:ea typeface="Calibri" pitchFamily="34" charset="-122"/>
                <a:cs typeface="Calibri" pitchFamily="34" charset="-120"/>
              </a:rPr>
              <a:t>Federal framework: </a:t>
            </a:r>
            <a:r>
              <a:rPr lang="en-US" sz="1200" i="1" dirty="0">
                <a:solidFill>
                  <a:srgbClr val="475569"/>
                </a:solidFill>
                <a:latin typeface="Calibri" pitchFamily="34" charset="0"/>
                <a:ea typeface="Calibri" pitchFamily="34" charset="-122"/>
                <a:cs typeface="Calibri" pitchFamily="34" charset="-120"/>
              </a:rPr>
              <a:t>Fed. R. Civ. P. 26(b)(1) — discovery of any non-privileged matter that is relevant to any party’s claim or defense and proportional to the needs of the case. </a:t>
            </a:r>
          </a:p>
          <a:p>
            <a:pPr marL="0" indent="0" algn="ctr">
              <a:buNone/>
            </a:pPr>
            <a:r>
              <a:rPr lang="en-US" sz="1200" b="1" i="1" dirty="0">
                <a:solidFill>
                  <a:srgbClr val="B91C1C"/>
                </a:solidFill>
                <a:latin typeface="Calibri" pitchFamily="34" charset="0"/>
                <a:ea typeface="Calibri" pitchFamily="34" charset="-122"/>
                <a:cs typeface="Calibri" pitchFamily="34" charset="-120"/>
              </a:rPr>
              <a:t>AI use does not change the rule.</a:t>
            </a:r>
            <a:endParaRPr lang="en-US" sz="1200" dirty="0"/>
          </a:p>
        </p:txBody>
      </p:sp>
      <p:sp>
        <p:nvSpPr>
          <p:cNvPr id="22" name="Text 20"/>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3" name="Text 21"/>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17 / 31</a:t>
            </a:r>
            <a:endParaRPr lang="en-US" sz="900" dirty="0"/>
          </a:p>
        </p:txBody>
      </p:sp>
      <p:sp>
        <p:nvSpPr>
          <p:cNvPr id="24" name="Text 15">
            <a:extLst>
              <a:ext uri="{FF2B5EF4-FFF2-40B4-BE49-F238E27FC236}">
                <a16:creationId xmlns:a16="http://schemas.microsoft.com/office/drawing/2014/main" id="{581DCA02-FC32-CEB5-4C04-1BD0165E37B2}"/>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5" name="Text 16">
            <a:extLst>
              <a:ext uri="{FF2B5EF4-FFF2-40B4-BE49-F238E27FC236}">
                <a16:creationId xmlns:a16="http://schemas.microsoft.com/office/drawing/2014/main" id="{58D6DC38-0FC0-3C50-DC48-EF90F52B2D9A}"/>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6" name="Rectangle 25">
            <a:extLst>
              <a:ext uri="{FF2B5EF4-FFF2-40B4-BE49-F238E27FC236}">
                <a16:creationId xmlns:a16="http://schemas.microsoft.com/office/drawing/2014/main" id="{78CABCF6-AC46-D70A-DB63-2B3847F23472}"/>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7" name="TextBox 26">
            <a:extLst>
              <a:ext uri="{FF2B5EF4-FFF2-40B4-BE49-F238E27FC236}">
                <a16:creationId xmlns:a16="http://schemas.microsoft.com/office/drawing/2014/main" id="{DFE467E9-A19C-D939-C37D-822304C45464}"/>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20</a:t>
            </a:fld>
            <a:endParaRPr lang="en-US" sz="1100" b="1">
              <a:solidFill>
                <a:prstClr val="white"/>
              </a:solidFill>
              <a:latin typeface="Constantia"/>
              <a:cs typeface="Calibri" panose="020F0502020204030204" pitchFamily="34" charset="0"/>
            </a:endParaRPr>
          </a:p>
        </p:txBody>
      </p:sp>
      <p:sp>
        <p:nvSpPr>
          <p:cNvPr id="28" name="TextBox 27">
            <a:extLst>
              <a:ext uri="{FF2B5EF4-FFF2-40B4-BE49-F238E27FC236}">
                <a16:creationId xmlns:a16="http://schemas.microsoft.com/office/drawing/2014/main" id="{3269D038-8763-CD3A-B8EA-1F33AEDC98B7}"/>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29" name="Picture 28">
            <a:extLst>
              <a:ext uri="{FF2B5EF4-FFF2-40B4-BE49-F238E27FC236}">
                <a16:creationId xmlns:a16="http://schemas.microsoft.com/office/drawing/2014/main" id="{C4BF789F-6FAA-6D5C-4722-F58F6E8E99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  ·  THE LEADING CASE</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In re OpenAI: GenAI logs are discoverable.</a:t>
            </a:r>
            <a:endParaRPr lang="en-US" sz="3200" dirty="0"/>
          </a:p>
        </p:txBody>
      </p:sp>
      <p:sp>
        <p:nvSpPr>
          <p:cNvPr id="4" name="Shape 2"/>
          <p:cNvSpPr/>
          <p:nvPr/>
        </p:nvSpPr>
        <p:spPr>
          <a:xfrm>
            <a:off x="640080" y="1404774"/>
            <a:ext cx="10881360" cy="914400"/>
          </a:xfrm>
          <a:prstGeom prst="rect">
            <a:avLst/>
          </a:prstGeom>
          <a:solidFill>
            <a:srgbClr val="F8FAFC"/>
          </a:solidFill>
          <a:ln w="19050">
            <a:solidFill>
              <a:srgbClr val="B91C1C"/>
            </a:solidFill>
            <a:prstDash val="solid"/>
          </a:ln>
        </p:spPr>
        <p:txBody>
          <a:bodyPr/>
          <a:lstStyle/>
          <a:p>
            <a:endParaRPr lang="en-US"/>
          </a:p>
        </p:txBody>
      </p:sp>
      <p:pic>
        <p:nvPicPr>
          <p:cNvPr id="5" name="Image 0"/>
          <p:cNvPicPr>
            <a:picLocks noChangeAspect="1"/>
          </p:cNvPicPr>
          <p:nvPr/>
        </p:nvPicPr>
        <p:blipFill>
          <a:blip r:embed="rId3"/>
          <a:stretch>
            <a:fillRect/>
          </a:stretch>
        </p:blipFill>
        <p:spPr>
          <a:xfrm>
            <a:off x="914400" y="1587654"/>
            <a:ext cx="548640" cy="548640"/>
          </a:xfrm>
          <a:prstGeom prst="rect">
            <a:avLst/>
          </a:prstGeom>
        </p:spPr>
      </p:pic>
      <p:sp>
        <p:nvSpPr>
          <p:cNvPr id="6" name="Text 3"/>
          <p:cNvSpPr/>
          <p:nvPr/>
        </p:nvSpPr>
        <p:spPr>
          <a:xfrm>
            <a:off x="1691640" y="1496214"/>
            <a:ext cx="9601200" cy="365760"/>
          </a:xfrm>
          <a:prstGeom prst="rect">
            <a:avLst/>
          </a:prstGeom>
          <a:noFill/>
          <a:ln/>
        </p:spPr>
        <p:txBody>
          <a:bodyPr wrap="square" lIns="0" tIns="0" rIns="0" bIns="0" rtlCol="0" anchor="ctr"/>
          <a:lstStyle/>
          <a:p>
            <a:pPr marL="0" indent="0">
              <a:buNone/>
            </a:pPr>
            <a:r>
              <a:rPr lang="en-US" sz="1700" b="1" i="1" dirty="0">
                <a:solidFill>
                  <a:srgbClr val="0F2547"/>
                </a:solidFill>
                <a:latin typeface="Georgia" pitchFamily="34" charset="0"/>
                <a:ea typeface="Georgia" pitchFamily="34" charset="-122"/>
                <a:cs typeface="Georgia" pitchFamily="34" charset="-120"/>
              </a:rPr>
              <a:t>In re OpenAI, Inc., Copyright Infringement Litig.</a:t>
            </a:r>
            <a:r>
              <a:rPr lang="en-US" sz="1700" dirty="0">
                <a:solidFill>
                  <a:srgbClr val="0F2547"/>
                </a:solidFill>
                <a:latin typeface="Georgia" pitchFamily="34" charset="0"/>
                <a:ea typeface="Georgia" pitchFamily="34" charset="-122"/>
                <a:cs typeface="Georgia" pitchFamily="34" charset="-120"/>
              </a:rPr>
              <a:t>, No. 25-MD-3143, 2025 WL 3468036 (S.D.N.Y. Dec. 2, 2025) (Wang, M.J.) </a:t>
            </a:r>
            <a:endParaRPr lang="en-US" sz="1700" dirty="0"/>
          </a:p>
        </p:txBody>
      </p:sp>
      <p:sp>
        <p:nvSpPr>
          <p:cNvPr id="7" name="Text 4"/>
          <p:cNvSpPr/>
          <p:nvPr/>
        </p:nvSpPr>
        <p:spPr>
          <a:xfrm>
            <a:off x="1691640" y="1907694"/>
            <a:ext cx="9601200" cy="365760"/>
          </a:xfrm>
          <a:prstGeom prst="rect">
            <a:avLst/>
          </a:prstGeom>
          <a:noFill/>
          <a:ln/>
        </p:spPr>
        <p:txBody>
          <a:bodyPr wrap="square" lIns="0" tIns="0" rIns="0" bIns="0" rtlCol="0" anchor="ctr"/>
          <a:lstStyle/>
          <a:p>
            <a:pPr marL="0" indent="0">
              <a:buNone/>
            </a:pPr>
            <a:r>
              <a:rPr lang="en-US" sz="1300" i="1" dirty="0">
                <a:solidFill>
                  <a:srgbClr val="475569"/>
                </a:solidFill>
                <a:latin typeface="Calibri" pitchFamily="34" charset="0"/>
                <a:ea typeface="Calibri" pitchFamily="34" charset="-122"/>
                <a:cs typeface="Calibri" pitchFamily="34" charset="-120"/>
              </a:rPr>
              <a:t>Early significant federal decision compelling production of GenAI Data in litigation</a:t>
            </a:r>
            <a:endParaRPr lang="en-US" sz="1300" dirty="0"/>
          </a:p>
        </p:txBody>
      </p:sp>
      <p:sp>
        <p:nvSpPr>
          <p:cNvPr id="8" name="Text 5"/>
          <p:cNvSpPr/>
          <p:nvPr/>
        </p:nvSpPr>
        <p:spPr>
          <a:xfrm>
            <a:off x="640080" y="2593494"/>
            <a:ext cx="10972800" cy="365760"/>
          </a:xfrm>
          <a:prstGeom prst="rect">
            <a:avLst/>
          </a:prstGeom>
          <a:noFill/>
          <a:ln/>
        </p:spPr>
        <p:txBody>
          <a:bodyPr wrap="square" lIns="0" tIns="0" rIns="0" bIns="0" rtlCol="0" anchor="ctr"/>
          <a:lstStyle/>
          <a:p>
            <a:pPr marL="0" indent="0">
              <a:buNone/>
            </a:pPr>
            <a:r>
              <a:rPr lang="en-US" sz="1300" b="1" kern="0" spc="400" dirty="0">
                <a:solidFill>
                  <a:srgbClr val="B91C1C"/>
                </a:solidFill>
                <a:latin typeface="Calibri" pitchFamily="34" charset="0"/>
                <a:ea typeface="Calibri" pitchFamily="34" charset="-122"/>
                <a:cs typeface="Calibri" pitchFamily="34" charset="-120"/>
              </a:rPr>
              <a:t>WHAT THE COURT HELD</a:t>
            </a:r>
            <a:endParaRPr lang="en-US" sz="1300" dirty="0"/>
          </a:p>
        </p:txBody>
      </p:sp>
      <p:sp>
        <p:nvSpPr>
          <p:cNvPr id="9" name="Shape 6"/>
          <p:cNvSpPr/>
          <p:nvPr/>
        </p:nvSpPr>
        <p:spPr>
          <a:xfrm>
            <a:off x="777240" y="3078126"/>
            <a:ext cx="228600" cy="228600"/>
          </a:xfrm>
          <a:prstGeom prst="ellipse">
            <a:avLst/>
          </a:prstGeom>
          <a:solidFill>
            <a:srgbClr val="B91C1C"/>
          </a:solidFill>
          <a:ln/>
        </p:spPr>
        <p:txBody>
          <a:bodyPr/>
          <a:lstStyle/>
          <a:p>
            <a:endParaRPr lang="en-US"/>
          </a:p>
        </p:txBody>
      </p:sp>
      <p:sp>
        <p:nvSpPr>
          <p:cNvPr id="10" name="Text 7"/>
          <p:cNvSpPr/>
          <p:nvPr/>
        </p:nvSpPr>
        <p:spPr>
          <a:xfrm>
            <a:off x="1143000" y="3004974"/>
            <a:ext cx="4114800" cy="365760"/>
          </a:xfrm>
          <a:prstGeom prst="rect">
            <a:avLst/>
          </a:prstGeom>
          <a:noFill/>
          <a:ln/>
        </p:spPr>
        <p:txBody>
          <a:bodyPr wrap="square" lIns="0" tIns="0" rIns="0" bIns="0" rtlCol="0" anchor="ctr"/>
          <a:lstStyle/>
          <a:p>
            <a:pPr marL="0" indent="0">
              <a:buNone/>
            </a:pPr>
            <a:r>
              <a:rPr lang="en-US" sz="1400" b="1" dirty="0">
                <a:solidFill>
                  <a:srgbClr val="0F2547"/>
                </a:solidFill>
                <a:latin typeface="Georgia" pitchFamily="34" charset="0"/>
                <a:ea typeface="Georgia" pitchFamily="34" charset="-122"/>
                <a:cs typeface="Georgia" pitchFamily="34" charset="-120"/>
              </a:rPr>
              <a:t>Compelled production</a:t>
            </a:r>
            <a:endParaRPr lang="en-US" sz="1400" dirty="0"/>
          </a:p>
        </p:txBody>
      </p:sp>
      <p:sp>
        <p:nvSpPr>
          <p:cNvPr id="11" name="Text 8"/>
          <p:cNvSpPr/>
          <p:nvPr/>
        </p:nvSpPr>
        <p:spPr>
          <a:xfrm>
            <a:off x="5349240" y="3004974"/>
            <a:ext cx="62636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Of millions of GenAI logs — user prompts and model responses — on condition of user-reference anonymization.</a:t>
            </a:r>
            <a:endParaRPr lang="en-US" sz="1200" dirty="0"/>
          </a:p>
        </p:txBody>
      </p:sp>
      <p:sp>
        <p:nvSpPr>
          <p:cNvPr id="12" name="Shape 9"/>
          <p:cNvSpPr/>
          <p:nvPr/>
        </p:nvSpPr>
        <p:spPr>
          <a:xfrm>
            <a:off x="777240" y="3718206"/>
            <a:ext cx="228600" cy="228600"/>
          </a:xfrm>
          <a:prstGeom prst="ellipse">
            <a:avLst/>
          </a:prstGeom>
          <a:solidFill>
            <a:srgbClr val="B91C1C"/>
          </a:solidFill>
          <a:ln/>
        </p:spPr>
        <p:txBody>
          <a:bodyPr/>
          <a:lstStyle/>
          <a:p>
            <a:endParaRPr lang="en-US"/>
          </a:p>
        </p:txBody>
      </p:sp>
      <p:sp>
        <p:nvSpPr>
          <p:cNvPr id="13" name="Text 10"/>
          <p:cNvSpPr/>
          <p:nvPr/>
        </p:nvSpPr>
        <p:spPr>
          <a:xfrm>
            <a:off x="1143000" y="3645054"/>
            <a:ext cx="4114800" cy="365760"/>
          </a:xfrm>
          <a:prstGeom prst="rect">
            <a:avLst/>
          </a:prstGeom>
          <a:noFill/>
          <a:ln/>
        </p:spPr>
        <p:txBody>
          <a:bodyPr wrap="square" lIns="0" tIns="0" rIns="0" bIns="0" rtlCol="0" anchor="ctr"/>
          <a:lstStyle/>
          <a:p>
            <a:pPr marL="0" indent="0">
              <a:buNone/>
            </a:pPr>
            <a:r>
              <a:rPr lang="en-US" sz="1400" b="1" dirty="0">
                <a:solidFill>
                  <a:srgbClr val="0F2547"/>
                </a:solidFill>
                <a:latin typeface="Georgia" pitchFamily="34" charset="0"/>
                <a:ea typeface="Georgia" pitchFamily="34" charset="-122"/>
                <a:cs typeface="Georgia" pitchFamily="34" charset="-120"/>
              </a:rPr>
              <a:t>Confirmed relevance</a:t>
            </a:r>
            <a:endParaRPr lang="en-US" sz="1400" dirty="0"/>
          </a:p>
        </p:txBody>
      </p:sp>
      <p:sp>
        <p:nvSpPr>
          <p:cNvPr id="14" name="Text 11"/>
          <p:cNvSpPr/>
          <p:nvPr/>
        </p:nvSpPr>
        <p:spPr>
          <a:xfrm>
            <a:off x="5349240" y="3645054"/>
            <a:ext cx="62636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Logs were relevant to claims that the AI systems reproduced copyrighted works in their outputs.</a:t>
            </a:r>
            <a:endParaRPr lang="en-US" sz="1200" dirty="0"/>
          </a:p>
        </p:txBody>
      </p:sp>
      <p:sp>
        <p:nvSpPr>
          <p:cNvPr id="15" name="Shape 12"/>
          <p:cNvSpPr/>
          <p:nvPr/>
        </p:nvSpPr>
        <p:spPr>
          <a:xfrm>
            <a:off x="777240" y="4358286"/>
            <a:ext cx="228600" cy="228600"/>
          </a:xfrm>
          <a:prstGeom prst="ellipse">
            <a:avLst/>
          </a:prstGeom>
          <a:solidFill>
            <a:srgbClr val="B91C1C"/>
          </a:solidFill>
          <a:ln/>
        </p:spPr>
        <p:txBody>
          <a:bodyPr/>
          <a:lstStyle/>
          <a:p>
            <a:endParaRPr lang="en-US"/>
          </a:p>
        </p:txBody>
      </p:sp>
      <p:sp>
        <p:nvSpPr>
          <p:cNvPr id="16" name="Text 13"/>
          <p:cNvSpPr/>
          <p:nvPr/>
        </p:nvSpPr>
        <p:spPr>
          <a:xfrm>
            <a:off x="1143000" y="4285134"/>
            <a:ext cx="4114800" cy="365760"/>
          </a:xfrm>
          <a:prstGeom prst="rect">
            <a:avLst/>
          </a:prstGeom>
          <a:noFill/>
          <a:ln/>
        </p:spPr>
        <p:txBody>
          <a:bodyPr wrap="square" lIns="0" tIns="0" rIns="0" bIns="0" rtlCol="0" anchor="ctr"/>
          <a:lstStyle/>
          <a:p>
            <a:pPr marL="0" indent="0">
              <a:buNone/>
            </a:pPr>
            <a:r>
              <a:rPr lang="en-US" sz="1400" b="1" dirty="0">
                <a:solidFill>
                  <a:srgbClr val="0F2547"/>
                </a:solidFill>
                <a:latin typeface="Georgia" pitchFamily="34" charset="0"/>
                <a:ea typeface="Georgia" pitchFamily="34" charset="-122"/>
                <a:cs typeface="Georgia" pitchFamily="34" charset="-120"/>
              </a:rPr>
              <a:t>Confirmed proportionality</a:t>
            </a:r>
            <a:endParaRPr lang="en-US" sz="1400" dirty="0"/>
          </a:p>
        </p:txBody>
      </p:sp>
      <p:sp>
        <p:nvSpPr>
          <p:cNvPr id="17" name="Text 14"/>
          <p:cNvSpPr/>
          <p:nvPr/>
        </p:nvSpPr>
        <p:spPr>
          <a:xfrm>
            <a:off x="5349240" y="4285134"/>
            <a:ext cx="62636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The volume of logs did not bar production where the data went to the heart of the dispute.</a:t>
            </a:r>
            <a:endParaRPr lang="en-US" sz="1200" dirty="0"/>
          </a:p>
        </p:txBody>
      </p:sp>
      <p:sp>
        <p:nvSpPr>
          <p:cNvPr id="18" name="Shape 15"/>
          <p:cNvSpPr/>
          <p:nvPr/>
        </p:nvSpPr>
        <p:spPr>
          <a:xfrm>
            <a:off x="777240" y="4998366"/>
            <a:ext cx="228600" cy="228600"/>
          </a:xfrm>
          <a:prstGeom prst="ellipse">
            <a:avLst/>
          </a:prstGeom>
          <a:solidFill>
            <a:srgbClr val="B91C1C"/>
          </a:solidFill>
          <a:ln/>
        </p:spPr>
        <p:txBody>
          <a:bodyPr/>
          <a:lstStyle/>
          <a:p>
            <a:endParaRPr lang="en-US"/>
          </a:p>
        </p:txBody>
      </p:sp>
      <p:sp>
        <p:nvSpPr>
          <p:cNvPr id="19" name="Text 16"/>
          <p:cNvSpPr/>
          <p:nvPr/>
        </p:nvSpPr>
        <p:spPr>
          <a:xfrm>
            <a:off x="1143000" y="4925214"/>
            <a:ext cx="4114800" cy="365760"/>
          </a:xfrm>
          <a:prstGeom prst="rect">
            <a:avLst/>
          </a:prstGeom>
          <a:noFill/>
          <a:ln/>
        </p:spPr>
        <p:txBody>
          <a:bodyPr wrap="square" lIns="0" tIns="0" rIns="0" bIns="0" rtlCol="0" anchor="ctr"/>
          <a:lstStyle/>
          <a:p>
            <a:pPr marL="0" indent="0">
              <a:buNone/>
            </a:pPr>
            <a:r>
              <a:rPr lang="en-US" sz="1400" b="1" dirty="0">
                <a:solidFill>
                  <a:srgbClr val="0F2547"/>
                </a:solidFill>
                <a:latin typeface="Georgia" pitchFamily="34" charset="0"/>
                <a:ea typeface="Georgia" pitchFamily="34" charset="-122"/>
                <a:cs typeface="Georgia" pitchFamily="34" charset="-120"/>
              </a:rPr>
              <a:t>Set the privacy framework</a:t>
            </a:r>
            <a:endParaRPr lang="en-US" sz="1400" dirty="0"/>
          </a:p>
        </p:txBody>
      </p:sp>
      <p:sp>
        <p:nvSpPr>
          <p:cNvPr id="20" name="Text 17"/>
          <p:cNvSpPr/>
          <p:nvPr/>
        </p:nvSpPr>
        <p:spPr>
          <a:xfrm>
            <a:off x="5349240" y="4925214"/>
            <a:ext cx="62636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Privacy concerns mitigated through anonymization and protective orders — not categorical exemption.</a:t>
            </a:r>
            <a:endParaRPr lang="en-US" sz="1200" dirty="0"/>
          </a:p>
        </p:txBody>
      </p:sp>
      <p:sp>
        <p:nvSpPr>
          <p:cNvPr id="21" name="Shape 18"/>
          <p:cNvSpPr/>
          <p:nvPr/>
        </p:nvSpPr>
        <p:spPr>
          <a:xfrm>
            <a:off x="640080" y="5702454"/>
            <a:ext cx="10881360" cy="502920"/>
          </a:xfrm>
          <a:prstGeom prst="rect">
            <a:avLst/>
          </a:prstGeom>
          <a:solidFill>
            <a:srgbClr val="FEE2E2"/>
          </a:solidFill>
          <a:ln/>
        </p:spPr>
        <p:txBody>
          <a:bodyPr/>
          <a:lstStyle/>
          <a:p>
            <a:endParaRPr lang="en-US"/>
          </a:p>
        </p:txBody>
      </p:sp>
      <p:sp>
        <p:nvSpPr>
          <p:cNvPr id="22" name="Text 19"/>
          <p:cNvSpPr/>
          <p:nvPr/>
        </p:nvSpPr>
        <p:spPr>
          <a:xfrm>
            <a:off x="868680" y="5702454"/>
            <a:ext cx="10424160" cy="502920"/>
          </a:xfrm>
          <a:prstGeom prst="rect">
            <a:avLst/>
          </a:prstGeom>
          <a:noFill/>
          <a:ln/>
        </p:spPr>
        <p:txBody>
          <a:bodyPr wrap="square" lIns="0" tIns="0" rIns="0" bIns="0" rtlCol="0" anchor="ctr"/>
          <a:lstStyle/>
          <a:p>
            <a:pPr marL="0" indent="0">
              <a:buNone/>
            </a:pPr>
            <a:r>
              <a:rPr lang="en-US" sz="1200" b="1" dirty="0">
                <a:solidFill>
                  <a:srgbClr val="B91C1C"/>
                </a:solidFill>
                <a:latin typeface="Calibri" pitchFamily="34" charset="0"/>
                <a:ea typeface="Calibri" pitchFamily="34" charset="-122"/>
                <a:cs typeface="Calibri" pitchFamily="34" charset="-120"/>
              </a:rPr>
              <a:t>TAKEAWAY: </a:t>
            </a:r>
            <a:r>
              <a:rPr lang="en-US" sz="1200" dirty="0">
                <a:solidFill>
                  <a:srgbClr val="0F2547"/>
                </a:solidFill>
                <a:latin typeface="Calibri" pitchFamily="34" charset="0"/>
                <a:ea typeface="Calibri" pitchFamily="34" charset="-122"/>
                <a:cs typeface="Calibri" pitchFamily="34" charset="-120"/>
              </a:rPr>
              <a:t>This is a discovery order from a magistrate judge in a copyright MDL; its application to commercial AI litigation is by analogy. By analogy, similar discovery may be expected in warranty audits, incentive disputes, and franchise terminations where AI use is central.</a:t>
            </a:r>
            <a:endParaRPr lang="en-US" sz="1200" dirty="0"/>
          </a:p>
        </p:txBody>
      </p:sp>
      <p:sp>
        <p:nvSpPr>
          <p:cNvPr id="23" name="Text 20"/>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4" name="Text 21"/>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18 / 31</a:t>
            </a:r>
            <a:endParaRPr lang="en-US" sz="900" dirty="0"/>
          </a:p>
        </p:txBody>
      </p:sp>
      <p:sp>
        <p:nvSpPr>
          <p:cNvPr id="25" name="Text 15">
            <a:extLst>
              <a:ext uri="{FF2B5EF4-FFF2-40B4-BE49-F238E27FC236}">
                <a16:creationId xmlns:a16="http://schemas.microsoft.com/office/drawing/2014/main" id="{E70F93D9-8A2A-F1D5-15C4-BF2DB98CAFB6}"/>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6" name="Text 16">
            <a:extLst>
              <a:ext uri="{FF2B5EF4-FFF2-40B4-BE49-F238E27FC236}">
                <a16:creationId xmlns:a16="http://schemas.microsoft.com/office/drawing/2014/main" id="{E487987F-1AB1-FA2E-D18E-A9278E8C542F}"/>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7" name="Rectangle 26">
            <a:extLst>
              <a:ext uri="{FF2B5EF4-FFF2-40B4-BE49-F238E27FC236}">
                <a16:creationId xmlns:a16="http://schemas.microsoft.com/office/drawing/2014/main" id="{A7F1AAEA-CF46-9388-90AF-29D5E846B501}"/>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8" name="TextBox 27">
            <a:extLst>
              <a:ext uri="{FF2B5EF4-FFF2-40B4-BE49-F238E27FC236}">
                <a16:creationId xmlns:a16="http://schemas.microsoft.com/office/drawing/2014/main" id="{12E16D10-847E-C977-BC81-03BFADBE1A63}"/>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21</a:t>
            </a:fld>
            <a:endParaRPr lang="en-US" sz="1100" b="1">
              <a:solidFill>
                <a:prstClr val="white"/>
              </a:solidFill>
              <a:latin typeface="Constantia"/>
              <a:cs typeface="Calibri" panose="020F0502020204030204" pitchFamily="34" charset="0"/>
            </a:endParaRPr>
          </a:p>
        </p:txBody>
      </p:sp>
      <p:sp>
        <p:nvSpPr>
          <p:cNvPr id="29" name="TextBox 28">
            <a:extLst>
              <a:ext uri="{FF2B5EF4-FFF2-40B4-BE49-F238E27FC236}">
                <a16:creationId xmlns:a16="http://schemas.microsoft.com/office/drawing/2014/main" id="{8E0B477F-E91E-A5CB-61F8-2106D32503A6}"/>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0" name="Picture 29">
            <a:extLst>
              <a:ext uri="{FF2B5EF4-FFF2-40B4-BE49-F238E27FC236}">
                <a16:creationId xmlns:a16="http://schemas.microsoft.com/office/drawing/2014/main" id="{27B5959F-87AA-3124-04FE-C8B120BDAA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  ·  DISPUTE-BY-DISPUTE</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How AI use reshapes dealer-OEM litigation discovery.</a:t>
            </a:r>
            <a:endParaRPr lang="en-US" sz="3200" dirty="0"/>
          </a:p>
        </p:txBody>
      </p:sp>
      <p:graphicFrame>
        <p:nvGraphicFramePr>
          <p:cNvPr id="20" name="Table 0"/>
          <p:cNvGraphicFramePr>
            <a:graphicFrameLocks noGrp="1"/>
          </p:cNvGraphicFramePr>
          <p:nvPr>
            <p:extLst>
              <p:ext uri="{D42A27DB-BD31-4B8C-83A1-F6EECF244321}">
                <p14:modId xmlns:p14="http://schemas.microsoft.com/office/powerpoint/2010/main" val="1579011935"/>
              </p:ext>
            </p:extLst>
          </p:nvPr>
        </p:nvGraphicFramePr>
        <p:xfrm>
          <a:off x="640080" y="1691640"/>
          <a:ext cx="10881360" cy="4343400"/>
        </p:xfrm>
        <a:graphic>
          <a:graphicData uri="http://schemas.openxmlformats.org/drawingml/2006/table">
            <a:tbl>
              <a:tblPr/>
              <a:tblGrid>
                <a:gridCol w="310896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1"/>
                    </a:ext>
                  </a:extLst>
                </a:gridCol>
              </a:tblGrid>
              <a:tr h="457200">
                <a:tc>
                  <a:txBody>
                    <a:bodyPr/>
                    <a:lstStyle/>
                    <a:p>
                      <a:pPr marL="0" indent="0" algn="l">
                        <a:buNone/>
                      </a:pPr>
                      <a:r>
                        <a:rPr lang="en-US" sz="1200" b="1" dirty="0">
                          <a:solidFill>
                            <a:srgbClr val="FFFFFF"/>
                          </a:solidFill>
                          <a:latin typeface="Calibri" pitchFamily="34" charset="0"/>
                          <a:ea typeface="Calibri" pitchFamily="34" charset="-122"/>
                          <a:cs typeface="Calibri" pitchFamily="34" charset="-120"/>
                        </a:rPr>
                        <a:t>DISPUTE POSTURE</a:t>
                      </a:r>
                      <a:endParaRPr lang="en-US" sz="12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0F2547"/>
                    </a:solidFill>
                  </a:tcPr>
                </a:tc>
                <a:tc>
                  <a:txBody>
                    <a:bodyPr/>
                    <a:lstStyle/>
                    <a:p>
                      <a:pPr marL="0" indent="0" algn="l">
                        <a:buNone/>
                      </a:pPr>
                      <a:r>
                        <a:rPr lang="en-US" sz="1200" b="1" dirty="0">
                          <a:solidFill>
                            <a:srgbClr val="FFFFFF"/>
                          </a:solidFill>
                          <a:latin typeface="Calibri" pitchFamily="34" charset="0"/>
                          <a:ea typeface="Calibri" pitchFamily="34" charset="-122"/>
                          <a:cs typeface="Calibri" pitchFamily="34" charset="-120"/>
                        </a:rPr>
                        <a:t>HOW AI USE CHANGES THE DISCOVERY CALCULUS</a:t>
                      </a:r>
                      <a:endParaRPr lang="en-US" sz="12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0F2547"/>
                    </a:solidFill>
                  </a:tcPr>
                </a:tc>
                <a:extLst>
                  <a:ext uri="{0D108BD9-81ED-4DB2-BD59-A6C34878D82A}">
                    <a16:rowId xmlns:a16="http://schemas.microsoft.com/office/drawing/2014/main" val="10000"/>
                  </a:ext>
                </a:extLst>
              </a:tr>
              <a:tr h="777240">
                <a:tc>
                  <a:txBody>
                    <a:bodyPr/>
                    <a:lstStyle/>
                    <a:p>
                      <a:pPr marL="0" indent="0">
                        <a:buNone/>
                      </a:pPr>
                      <a:r>
                        <a:rPr lang="en-US" sz="1100" b="1" dirty="0">
                          <a:solidFill>
                            <a:srgbClr val="0F2547"/>
                          </a:solidFill>
                          <a:latin typeface="Calibri" pitchFamily="34" charset="0"/>
                          <a:ea typeface="Calibri" pitchFamily="34" charset="-122"/>
                          <a:cs typeface="Calibri" pitchFamily="34" charset="-120"/>
                        </a:rPr>
                        <a:t>Warranty Audit / Chargeback</a:t>
                      </a:r>
                      <a:endParaRPr lang="en-US" sz="11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000" dirty="0">
                          <a:solidFill>
                            <a:srgbClr val="475569"/>
                          </a:solidFill>
                          <a:latin typeface="Calibri" pitchFamily="34" charset="0"/>
                          <a:ea typeface="Calibri" pitchFamily="34" charset="-122"/>
                          <a:cs typeface="Calibri" pitchFamily="34" charset="-120"/>
                        </a:rPr>
                        <a:t>AI-generated 3-Cs, claim summaries, technician narratives are core to substantiation. Manufacturer can subpoena prompts and outputs in NJ MVC (New Jersey Motor Vehicle Commission), CA NMVB (California New Motor Vehicle Board), NC Commissioner (North Carolina Commissioner of Motor Vehicles) proceedings.</a:t>
                      </a:r>
                      <a:endParaRPr lang="en-US" sz="10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extLst>
                  <a:ext uri="{0D108BD9-81ED-4DB2-BD59-A6C34878D82A}">
                    <a16:rowId xmlns:a16="http://schemas.microsoft.com/office/drawing/2014/main" val="10001"/>
                  </a:ext>
                </a:extLst>
              </a:tr>
              <a:tr h="777240">
                <a:tc>
                  <a:txBody>
                    <a:bodyPr/>
                    <a:lstStyle/>
                    <a:p>
                      <a:pPr marL="0" indent="0">
                        <a:buNone/>
                      </a:pPr>
                      <a:r>
                        <a:rPr lang="en-US" sz="1100" b="1" dirty="0">
                          <a:solidFill>
                            <a:srgbClr val="0F2547"/>
                          </a:solidFill>
                          <a:latin typeface="Calibri" pitchFamily="34" charset="0"/>
                          <a:ea typeface="Calibri" pitchFamily="34" charset="-122"/>
                          <a:cs typeface="Calibri" pitchFamily="34" charset="-120"/>
                        </a:rPr>
                        <a:t>Incentive Audit</a:t>
                      </a:r>
                      <a:endParaRPr lang="en-US" sz="11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000" dirty="0">
                          <a:solidFill>
                            <a:srgbClr val="475569"/>
                          </a:solidFill>
                          <a:latin typeface="Calibri" pitchFamily="34" charset="0"/>
                          <a:ea typeface="Calibri" pitchFamily="34" charset="-122"/>
                          <a:cs typeface="Calibri" pitchFamily="34" charset="-120"/>
                        </a:rPr>
                        <a:t>Pre-screening AI logic and explanatory deal-jacket text are squarely relevant if OEM alleges program ineligibility. Prompts may show eligibility ambiguity flagged but ignored.</a:t>
                      </a:r>
                      <a:endParaRPr lang="en-US" sz="10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extLst>
                  <a:ext uri="{0D108BD9-81ED-4DB2-BD59-A6C34878D82A}">
                    <a16:rowId xmlns:a16="http://schemas.microsoft.com/office/drawing/2014/main" val="10002"/>
                  </a:ext>
                </a:extLst>
              </a:tr>
              <a:tr h="777240">
                <a:tc>
                  <a:txBody>
                    <a:bodyPr/>
                    <a:lstStyle/>
                    <a:p>
                      <a:pPr marL="0" indent="0">
                        <a:buNone/>
                      </a:pPr>
                      <a:r>
                        <a:rPr lang="en-US" sz="1100" b="1" dirty="0">
                          <a:solidFill>
                            <a:srgbClr val="0F2547"/>
                          </a:solidFill>
                          <a:latin typeface="Calibri" pitchFamily="34" charset="0"/>
                          <a:ea typeface="Calibri" pitchFamily="34" charset="-122"/>
                          <a:cs typeface="Calibri" pitchFamily="34" charset="-120"/>
                        </a:rPr>
                        <a:t>Franchise Termination</a:t>
                      </a:r>
                      <a:endParaRPr lang="en-US" sz="11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000" dirty="0">
                          <a:solidFill>
                            <a:srgbClr val="475569"/>
                          </a:solidFill>
                          <a:latin typeface="Calibri" pitchFamily="34" charset="0"/>
                          <a:ea typeface="Calibri" pitchFamily="34" charset="-122"/>
                          <a:cs typeface="Calibri" pitchFamily="34" charset="-120"/>
                        </a:rPr>
                        <a:t>AI logs likely relevant to virtually every termination theory: sales effectiveness, CSI, financial performance, fraud. Expect broad discovery requests across operations.</a:t>
                      </a:r>
                      <a:endParaRPr lang="en-US" sz="10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extLst>
                  <a:ext uri="{0D108BD9-81ED-4DB2-BD59-A6C34878D82A}">
                    <a16:rowId xmlns:a16="http://schemas.microsoft.com/office/drawing/2014/main" val="10003"/>
                  </a:ext>
                </a:extLst>
              </a:tr>
              <a:tr h="777240">
                <a:tc>
                  <a:txBody>
                    <a:bodyPr/>
                    <a:lstStyle/>
                    <a:p>
                      <a:pPr marL="0" indent="0">
                        <a:buNone/>
                      </a:pPr>
                      <a:r>
                        <a:rPr lang="en-US" sz="1100" b="1" dirty="0">
                          <a:solidFill>
                            <a:srgbClr val="0F2547"/>
                          </a:solidFill>
                          <a:latin typeface="Calibri" pitchFamily="34" charset="0"/>
                          <a:ea typeface="Calibri" pitchFamily="34" charset="-122"/>
                          <a:cs typeface="Calibri" pitchFamily="34" charset="-120"/>
                        </a:rPr>
                        <a:t>RSI / RSE / AOR Protests</a:t>
                      </a:r>
                      <a:endParaRPr lang="en-US" sz="11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000" dirty="0">
                          <a:solidFill>
                            <a:srgbClr val="475569"/>
                          </a:solidFill>
                          <a:latin typeface="Calibri" pitchFamily="34" charset="0"/>
                          <a:ea typeface="Calibri" pitchFamily="34" charset="-122"/>
                          <a:cs typeface="Calibri" pitchFamily="34" charset="-120"/>
                        </a:rPr>
                        <a:t>Internal AI analyses, regression models, "what-if" scenarios may be discoverable to argue dealer's own numbers contradict its protest position.</a:t>
                      </a:r>
                      <a:endParaRPr lang="en-US" sz="10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extLst>
                  <a:ext uri="{0D108BD9-81ED-4DB2-BD59-A6C34878D82A}">
                    <a16:rowId xmlns:a16="http://schemas.microsoft.com/office/drawing/2014/main" val="10004"/>
                  </a:ext>
                </a:extLst>
              </a:tr>
              <a:tr h="777240">
                <a:tc>
                  <a:txBody>
                    <a:bodyPr/>
                    <a:lstStyle/>
                    <a:p>
                      <a:pPr marL="0" indent="0">
                        <a:buNone/>
                      </a:pPr>
                      <a:r>
                        <a:rPr lang="en-US" sz="1100" b="1" dirty="0">
                          <a:solidFill>
                            <a:srgbClr val="0F2547"/>
                          </a:solidFill>
                          <a:latin typeface="Calibri" pitchFamily="34" charset="0"/>
                          <a:ea typeface="Calibri" pitchFamily="34" charset="-122"/>
                          <a:cs typeface="Calibri" pitchFamily="34" charset="-120"/>
                        </a:rPr>
                        <a:t>Allocation / Antitrust</a:t>
                      </a:r>
                      <a:endParaRPr lang="en-US" sz="11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000" dirty="0">
                          <a:solidFill>
                            <a:srgbClr val="475569"/>
                          </a:solidFill>
                          <a:latin typeface="Calibri" pitchFamily="34" charset="0"/>
                          <a:ea typeface="Calibri" pitchFamily="34" charset="-122"/>
                          <a:cs typeface="Calibri" pitchFamily="34" charset="-120"/>
                        </a:rPr>
                        <a:t>AI competitive pricing and allocation models can be subpoenaed; mixed legal/operational AI use creates Upjohn and Hickman work-product challenges; segregate counsel-directed analyses from operational tools.</a:t>
                      </a:r>
                      <a:endParaRPr lang="en-US" sz="1000" dirty="0">
                        <a:latin typeface="Calibri"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 2"/>
          <p:cNvSpPr/>
          <p:nvPr/>
        </p:nvSpPr>
        <p:spPr>
          <a:xfrm>
            <a:off x="640080" y="5965116"/>
            <a:ext cx="10972800" cy="320040"/>
          </a:xfrm>
          <a:prstGeom prst="rect">
            <a:avLst/>
          </a:prstGeom>
          <a:noFill/>
          <a:ln/>
        </p:spPr>
        <p:txBody>
          <a:bodyPr wrap="square" lIns="0" tIns="0" rIns="0" bIns="0" rtlCol="0" anchor="ctr"/>
          <a:lstStyle/>
          <a:p>
            <a:pPr marL="0" indent="0" algn="ctr">
              <a:buNone/>
            </a:pPr>
            <a:r>
              <a:rPr lang="en-US" sz="1200" b="1" i="1" dirty="0">
                <a:solidFill>
                  <a:srgbClr val="B91C1C"/>
                </a:solidFill>
                <a:latin typeface="Calibri" pitchFamily="34" charset="0"/>
                <a:ea typeface="Calibri" pitchFamily="34" charset="-122"/>
                <a:cs typeface="Calibri" pitchFamily="34" charset="-120"/>
              </a:rPr>
              <a:t>Common thread: </a:t>
            </a:r>
            <a:r>
              <a:rPr lang="en-US" sz="1200" i="1" dirty="0">
                <a:solidFill>
                  <a:srgbClr val="475569"/>
                </a:solidFill>
                <a:latin typeface="Calibri" pitchFamily="34" charset="0"/>
                <a:ea typeface="Calibri" pitchFamily="34" charset="-122"/>
                <a:cs typeface="Calibri" pitchFamily="34" charset="-120"/>
              </a:rPr>
              <a:t>AI use creates a written, time-stamped, machine-readable record. Manufacturers will subpoena it. Dealers must plan for that from day one.</a:t>
            </a:r>
            <a:endParaRPr lang="en-US" sz="1200" dirty="0"/>
          </a:p>
        </p:txBody>
      </p:sp>
      <p:sp>
        <p:nvSpPr>
          <p:cNvPr id="6" name="Text 3"/>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7" name="Text 4"/>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19 / 31</a:t>
            </a:r>
            <a:endParaRPr lang="en-US" sz="900" dirty="0"/>
          </a:p>
        </p:txBody>
      </p:sp>
      <p:sp>
        <p:nvSpPr>
          <p:cNvPr id="4" name="Text 15">
            <a:extLst>
              <a:ext uri="{FF2B5EF4-FFF2-40B4-BE49-F238E27FC236}">
                <a16:creationId xmlns:a16="http://schemas.microsoft.com/office/drawing/2014/main" id="{08BB514A-5B10-AB0F-795A-F1B9492BFDDE}"/>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8" name="Text 16">
            <a:extLst>
              <a:ext uri="{FF2B5EF4-FFF2-40B4-BE49-F238E27FC236}">
                <a16:creationId xmlns:a16="http://schemas.microsoft.com/office/drawing/2014/main" id="{118A3EFF-8B61-E5A7-6D81-D5C5EA8E9C38}"/>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9" name="Rectangle 8">
            <a:extLst>
              <a:ext uri="{FF2B5EF4-FFF2-40B4-BE49-F238E27FC236}">
                <a16:creationId xmlns:a16="http://schemas.microsoft.com/office/drawing/2014/main" id="{009C13AA-C62C-7716-62CE-81263C8D1E4E}"/>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10" name="TextBox 9">
            <a:extLst>
              <a:ext uri="{FF2B5EF4-FFF2-40B4-BE49-F238E27FC236}">
                <a16:creationId xmlns:a16="http://schemas.microsoft.com/office/drawing/2014/main" id="{A7D9B77A-0409-5EDC-5E26-6601B3F661BF}"/>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22</a:t>
            </a:fld>
            <a:endParaRPr lang="en-US" sz="1100" b="1">
              <a:solidFill>
                <a:prstClr val="white"/>
              </a:solidFill>
              <a:latin typeface="Constantia"/>
              <a:cs typeface="Calibri" panose="020F0502020204030204" pitchFamily="34" charset="0"/>
            </a:endParaRPr>
          </a:p>
        </p:txBody>
      </p:sp>
      <p:sp>
        <p:nvSpPr>
          <p:cNvPr id="11" name="TextBox 10">
            <a:extLst>
              <a:ext uri="{FF2B5EF4-FFF2-40B4-BE49-F238E27FC236}">
                <a16:creationId xmlns:a16="http://schemas.microsoft.com/office/drawing/2014/main" id="{0C0D207E-BBA5-53B3-F533-CCB2464FA8E4}"/>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12" name="Picture 11">
            <a:extLst>
              <a:ext uri="{FF2B5EF4-FFF2-40B4-BE49-F238E27FC236}">
                <a16:creationId xmlns:a16="http://schemas.microsoft.com/office/drawing/2014/main" id="{5FF32FF7-6C5A-C96C-76E6-42CBD61967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  ·  WARRANTY AUDIT EXPOSURE</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The most concrete near-term risk for any dealer in service.</a:t>
            </a:r>
            <a:endParaRPr lang="en-US" sz="3200" dirty="0"/>
          </a:p>
        </p:txBody>
      </p:sp>
      <p:sp>
        <p:nvSpPr>
          <p:cNvPr id="4" name="Shape 2"/>
          <p:cNvSpPr/>
          <p:nvPr/>
        </p:nvSpPr>
        <p:spPr>
          <a:xfrm>
            <a:off x="640080" y="1530276"/>
            <a:ext cx="10881360" cy="1188720"/>
          </a:xfrm>
          <a:prstGeom prst="rect">
            <a:avLst/>
          </a:prstGeom>
          <a:solidFill>
            <a:srgbClr val="F8FAFC"/>
          </a:solidFill>
          <a:ln w="12700">
            <a:solidFill>
              <a:srgbClr val="B91C1C"/>
            </a:solidFill>
            <a:prstDash val="solid"/>
          </a:ln>
        </p:spPr>
        <p:txBody>
          <a:bodyPr/>
          <a:lstStyle/>
          <a:p>
            <a:endParaRPr lang="en-US"/>
          </a:p>
        </p:txBody>
      </p:sp>
      <p:sp>
        <p:nvSpPr>
          <p:cNvPr id="5" name="Text 3"/>
          <p:cNvSpPr/>
          <p:nvPr/>
        </p:nvSpPr>
        <p:spPr>
          <a:xfrm>
            <a:off x="868680" y="1621716"/>
            <a:ext cx="105156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THE SCENARIO</a:t>
            </a:r>
            <a:endParaRPr lang="en-US" sz="1100" dirty="0"/>
          </a:p>
        </p:txBody>
      </p:sp>
      <p:sp>
        <p:nvSpPr>
          <p:cNvPr id="6" name="Text 4"/>
          <p:cNvSpPr/>
          <p:nvPr/>
        </p:nvSpPr>
        <p:spPr>
          <a:xfrm>
            <a:off x="868680" y="1896036"/>
            <a:ext cx="10424160" cy="710004"/>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Dealer deploys AI to (1) transcribe technician walkarounds, (2) draft 3-Cs from notes plus diagnostic data, (3) pre-fill claim fields, and (4) suggest labor times. Each step creates a discoverable artifact. In a chargeback dispute, the auditor can compel production of AI prompts and draft outputs.</a:t>
            </a:r>
            <a:endParaRPr lang="en-US" sz="1300" dirty="0"/>
          </a:p>
        </p:txBody>
      </p:sp>
      <p:sp>
        <p:nvSpPr>
          <p:cNvPr id="7" name="Text 5"/>
          <p:cNvSpPr/>
          <p:nvPr/>
        </p:nvSpPr>
        <p:spPr>
          <a:xfrm>
            <a:off x="640080" y="2853466"/>
            <a:ext cx="10972800" cy="320040"/>
          </a:xfrm>
          <a:prstGeom prst="rect">
            <a:avLst/>
          </a:prstGeom>
          <a:noFill/>
          <a:ln/>
        </p:spPr>
        <p:txBody>
          <a:bodyPr wrap="square" lIns="0" tIns="0" rIns="0" bIns="0" rtlCol="0" anchor="ctr"/>
          <a:lstStyle/>
          <a:p>
            <a:pPr marL="0" indent="0">
              <a:buNone/>
            </a:pPr>
            <a:r>
              <a:rPr lang="en-US" sz="1300" b="1" kern="0" spc="400" dirty="0">
                <a:solidFill>
                  <a:srgbClr val="B91C1C"/>
                </a:solidFill>
                <a:latin typeface="Calibri" pitchFamily="34" charset="0"/>
                <a:ea typeface="Calibri" pitchFamily="34" charset="-122"/>
                <a:cs typeface="Calibri" pitchFamily="34" charset="-120"/>
              </a:rPr>
              <a:t>WHAT MANUFACTURERS WILL ARGUE</a:t>
            </a:r>
            <a:endParaRPr lang="en-US" sz="1300" dirty="0"/>
          </a:p>
        </p:txBody>
      </p:sp>
      <p:pic>
        <p:nvPicPr>
          <p:cNvPr id="8" name="Image 0"/>
          <p:cNvPicPr>
            <a:picLocks noChangeAspect="1"/>
          </p:cNvPicPr>
          <p:nvPr/>
        </p:nvPicPr>
        <p:blipFill>
          <a:blip r:embed="rId3"/>
          <a:stretch>
            <a:fillRect/>
          </a:stretch>
        </p:blipFill>
        <p:spPr>
          <a:xfrm>
            <a:off x="777240" y="3338098"/>
            <a:ext cx="274320" cy="274320"/>
          </a:xfrm>
          <a:prstGeom prst="rect">
            <a:avLst/>
          </a:prstGeom>
        </p:spPr>
      </p:pic>
      <p:sp>
        <p:nvSpPr>
          <p:cNvPr id="9" name="Text 6"/>
          <p:cNvSpPr/>
          <p:nvPr/>
        </p:nvSpPr>
        <p:spPr>
          <a:xfrm>
            <a:off x="1188720" y="3264946"/>
            <a:ext cx="10058400" cy="365760"/>
          </a:xfrm>
          <a:prstGeom prst="rect">
            <a:avLst/>
          </a:prstGeom>
          <a:noFill/>
          <a:ln/>
        </p:spPr>
        <p:txBody>
          <a:bodyPr wrap="square" lIns="0" tIns="0" rIns="0" bIns="0" rtlCol="0" anchor="ctr"/>
          <a:lstStyle/>
          <a:p>
            <a:pPr marL="0" indent="0">
              <a:buNone/>
            </a:pPr>
            <a:r>
              <a:rPr lang="en-US" sz="1400" b="1" dirty="0">
                <a:solidFill>
                  <a:srgbClr val="0F2547"/>
                </a:solidFill>
                <a:latin typeface="Georgia" pitchFamily="34" charset="0"/>
                <a:ea typeface="Georgia" pitchFamily="34" charset="-122"/>
                <a:cs typeface="Georgia" pitchFamily="34" charset="-120"/>
              </a:rPr>
              <a:t>Inaccurate documentation</a:t>
            </a:r>
            <a:endParaRPr lang="en-US" sz="1400" dirty="0"/>
          </a:p>
        </p:txBody>
      </p:sp>
      <p:sp>
        <p:nvSpPr>
          <p:cNvPr id="10" name="Text 7"/>
          <p:cNvSpPr/>
          <p:nvPr/>
        </p:nvSpPr>
        <p:spPr>
          <a:xfrm>
            <a:off x="1188720" y="3630706"/>
            <a:ext cx="10058400" cy="4572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AI draft 3-Cs differs from final RO entry → divergence demonstrates inaccurate documentation → chargeback under "reasonably substantiated" prong.</a:t>
            </a:r>
            <a:endParaRPr lang="en-US" sz="1100" dirty="0"/>
          </a:p>
        </p:txBody>
      </p:sp>
      <p:pic>
        <p:nvPicPr>
          <p:cNvPr id="11" name="Image 1"/>
          <p:cNvPicPr>
            <a:picLocks noChangeAspect="1"/>
          </p:cNvPicPr>
          <p:nvPr/>
        </p:nvPicPr>
        <p:blipFill>
          <a:blip r:embed="rId3"/>
          <a:stretch>
            <a:fillRect/>
          </a:stretch>
        </p:blipFill>
        <p:spPr>
          <a:xfrm>
            <a:off x="777240" y="4115338"/>
            <a:ext cx="274320" cy="274320"/>
          </a:xfrm>
          <a:prstGeom prst="rect">
            <a:avLst/>
          </a:prstGeom>
        </p:spPr>
      </p:pic>
      <p:sp>
        <p:nvSpPr>
          <p:cNvPr id="12" name="Text 8"/>
          <p:cNvSpPr/>
          <p:nvPr/>
        </p:nvSpPr>
        <p:spPr>
          <a:xfrm>
            <a:off x="1188720" y="4042186"/>
            <a:ext cx="10058400" cy="365760"/>
          </a:xfrm>
          <a:prstGeom prst="rect">
            <a:avLst/>
          </a:prstGeom>
          <a:noFill/>
          <a:ln/>
        </p:spPr>
        <p:txBody>
          <a:bodyPr wrap="square" lIns="0" tIns="0" rIns="0" bIns="0" rtlCol="0" anchor="ctr"/>
          <a:lstStyle/>
          <a:p>
            <a:pPr marL="0" indent="0">
              <a:buNone/>
            </a:pPr>
            <a:r>
              <a:rPr lang="en-US" sz="1400" b="1" dirty="0">
                <a:solidFill>
                  <a:srgbClr val="0F2547"/>
                </a:solidFill>
                <a:latin typeface="Georgia" pitchFamily="34" charset="0"/>
                <a:ea typeface="Georgia" pitchFamily="34" charset="-122"/>
                <a:cs typeface="Georgia" pitchFamily="34" charset="-120"/>
              </a:rPr>
              <a:t>Inflated labor times</a:t>
            </a:r>
            <a:endParaRPr lang="en-US" sz="1400" dirty="0"/>
          </a:p>
        </p:txBody>
      </p:sp>
      <p:sp>
        <p:nvSpPr>
          <p:cNvPr id="13" name="Text 9"/>
          <p:cNvSpPr/>
          <p:nvPr/>
        </p:nvSpPr>
        <p:spPr>
          <a:xfrm>
            <a:off x="1188720" y="4407946"/>
            <a:ext cx="10058400" cy="4572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AI labor-time suggestion exceeded actual time → manufacturer argues claim inflation → potential fraud allegation that defeats state look-back periods (e.g., Cal. Veh. Code § 3065(o); N.J. Stat. § 56:10-15).</a:t>
            </a:r>
            <a:endParaRPr lang="en-US" sz="1100" dirty="0"/>
          </a:p>
        </p:txBody>
      </p:sp>
      <p:pic>
        <p:nvPicPr>
          <p:cNvPr id="14" name="Image 2"/>
          <p:cNvPicPr>
            <a:picLocks noChangeAspect="1"/>
          </p:cNvPicPr>
          <p:nvPr/>
        </p:nvPicPr>
        <p:blipFill>
          <a:blip r:embed="rId3"/>
          <a:stretch>
            <a:fillRect/>
          </a:stretch>
        </p:blipFill>
        <p:spPr>
          <a:xfrm>
            <a:off x="777240" y="4892578"/>
            <a:ext cx="274320" cy="274320"/>
          </a:xfrm>
          <a:prstGeom prst="rect">
            <a:avLst/>
          </a:prstGeom>
        </p:spPr>
      </p:pic>
      <p:sp>
        <p:nvSpPr>
          <p:cNvPr id="15" name="Text 10"/>
          <p:cNvSpPr/>
          <p:nvPr/>
        </p:nvSpPr>
        <p:spPr>
          <a:xfrm>
            <a:off x="1188720" y="4819426"/>
            <a:ext cx="10058400" cy="365760"/>
          </a:xfrm>
          <a:prstGeom prst="rect">
            <a:avLst/>
          </a:prstGeom>
          <a:noFill/>
          <a:ln/>
        </p:spPr>
        <p:txBody>
          <a:bodyPr wrap="square" lIns="0" tIns="0" rIns="0" bIns="0" rtlCol="0" anchor="ctr"/>
          <a:lstStyle/>
          <a:p>
            <a:pPr marL="0" indent="0">
              <a:buNone/>
            </a:pPr>
            <a:r>
              <a:rPr lang="en-US" sz="1400" b="1" dirty="0">
                <a:solidFill>
                  <a:srgbClr val="0F2547"/>
                </a:solidFill>
                <a:latin typeface="Georgia" pitchFamily="34" charset="0"/>
                <a:ea typeface="Georgia" pitchFamily="34" charset="-122"/>
                <a:cs typeface="Georgia" pitchFamily="34" charset="-120"/>
              </a:rPr>
              <a:t>Devastating prompts</a:t>
            </a:r>
            <a:endParaRPr lang="en-US" sz="1400" dirty="0"/>
          </a:p>
        </p:txBody>
      </p:sp>
      <p:sp>
        <p:nvSpPr>
          <p:cNvPr id="16" name="Text 11"/>
          <p:cNvSpPr/>
          <p:nvPr/>
        </p:nvSpPr>
        <p:spPr>
          <a:xfrm>
            <a:off x="1188720" y="5105401"/>
            <a:ext cx="10058400" cy="45720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Prompts framed to "justify a chargeback-prone repair" or "find a way to bill this under warranty" can become exhibits in hearings and trials.</a:t>
            </a:r>
            <a:endParaRPr lang="en-US" sz="1100" dirty="0"/>
          </a:p>
        </p:txBody>
      </p:sp>
      <p:sp>
        <p:nvSpPr>
          <p:cNvPr id="17" name="Shape 12"/>
          <p:cNvSpPr/>
          <p:nvPr/>
        </p:nvSpPr>
        <p:spPr>
          <a:xfrm>
            <a:off x="640080" y="5596666"/>
            <a:ext cx="10881360" cy="411480"/>
          </a:xfrm>
          <a:prstGeom prst="rect">
            <a:avLst/>
          </a:prstGeom>
          <a:solidFill>
            <a:srgbClr val="B91C1C"/>
          </a:solidFill>
          <a:ln/>
        </p:spPr>
        <p:txBody>
          <a:bodyPr/>
          <a:lstStyle/>
          <a:p>
            <a:endParaRPr lang="en-US"/>
          </a:p>
        </p:txBody>
      </p:sp>
      <p:sp>
        <p:nvSpPr>
          <p:cNvPr id="18" name="Text 13"/>
          <p:cNvSpPr/>
          <p:nvPr/>
        </p:nvSpPr>
        <p:spPr>
          <a:xfrm>
            <a:off x="868680" y="5596666"/>
            <a:ext cx="10424160" cy="41148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Bottom line: AI drafts must never become the technician's voice. Human-in-the-loop review is non-negotiable.</a:t>
            </a:r>
            <a:endParaRPr lang="en-US" sz="1300" dirty="0"/>
          </a:p>
        </p:txBody>
      </p:sp>
      <p:sp>
        <p:nvSpPr>
          <p:cNvPr id="19" name="Text 14"/>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0" name="Text 15"/>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20 / 31</a:t>
            </a:r>
            <a:endParaRPr lang="en-US" sz="900" dirty="0"/>
          </a:p>
        </p:txBody>
      </p:sp>
      <p:sp>
        <p:nvSpPr>
          <p:cNvPr id="21" name="Text 15">
            <a:extLst>
              <a:ext uri="{FF2B5EF4-FFF2-40B4-BE49-F238E27FC236}">
                <a16:creationId xmlns:a16="http://schemas.microsoft.com/office/drawing/2014/main" id="{4D6C14CB-7A52-CF7D-E143-3CE1794989BB}"/>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2" name="Text 16">
            <a:extLst>
              <a:ext uri="{FF2B5EF4-FFF2-40B4-BE49-F238E27FC236}">
                <a16:creationId xmlns:a16="http://schemas.microsoft.com/office/drawing/2014/main" id="{29449B3D-C400-DF43-010D-FCA97B6E4FE1}"/>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3" name="Rectangle 22">
            <a:extLst>
              <a:ext uri="{FF2B5EF4-FFF2-40B4-BE49-F238E27FC236}">
                <a16:creationId xmlns:a16="http://schemas.microsoft.com/office/drawing/2014/main" id="{33FD7431-90BE-3469-24B0-2AB21488B231}"/>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4" name="TextBox 23">
            <a:extLst>
              <a:ext uri="{FF2B5EF4-FFF2-40B4-BE49-F238E27FC236}">
                <a16:creationId xmlns:a16="http://schemas.microsoft.com/office/drawing/2014/main" id="{4A4A3DFB-066D-1BBB-9B3F-9A235752801A}"/>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23</a:t>
            </a:fld>
            <a:endParaRPr lang="en-US" sz="1100" b="1">
              <a:solidFill>
                <a:prstClr val="white"/>
              </a:solidFill>
              <a:latin typeface="Constantia"/>
              <a:cs typeface="Calibri" panose="020F0502020204030204" pitchFamily="34" charset="0"/>
            </a:endParaRPr>
          </a:p>
        </p:txBody>
      </p:sp>
      <p:sp>
        <p:nvSpPr>
          <p:cNvPr id="25" name="TextBox 24">
            <a:extLst>
              <a:ext uri="{FF2B5EF4-FFF2-40B4-BE49-F238E27FC236}">
                <a16:creationId xmlns:a16="http://schemas.microsoft.com/office/drawing/2014/main" id="{0DA571C8-E78C-E9E6-E9E2-C1894C16654D}"/>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26" name="Picture 25">
            <a:extLst>
              <a:ext uri="{FF2B5EF4-FFF2-40B4-BE49-F238E27FC236}">
                <a16:creationId xmlns:a16="http://schemas.microsoft.com/office/drawing/2014/main" id="{3F49800E-4318-15AC-A40D-03E52F10EF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  ·  THE CLOSED LOOP</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Manufacturer AI selects you for audit. Your AI provides the evidence.</a:t>
            </a:r>
            <a:endParaRPr lang="en-US" sz="3200" dirty="0"/>
          </a:p>
        </p:txBody>
      </p:sp>
      <p:sp>
        <p:nvSpPr>
          <p:cNvPr id="4" name="Shape 2"/>
          <p:cNvSpPr/>
          <p:nvPr/>
        </p:nvSpPr>
        <p:spPr>
          <a:xfrm>
            <a:off x="480060" y="1783080"/>
            <a:ext cx="2697480" cy="3840480"/>
          </a:xfrm>
          <a:prstGeom prst="rect">
            <a:avLst/>
          </a:prstGeom>
          <a:solidFill>
            <a:srgbClr val="F8FAFC"/>
          </a:solidFill>
          <a:ln w="12700">
            <a:solidFill>
              <a:srgbClr val="E2E8F0"/>
            </a:solidFill>
            <a:prstDash val="solid"/>
          </a:ln>
        </p:spPr>
        <p:txBody>
          <a:bodyPr/>
          <a:lstStyle/>
          <a:p>
            <a:endParaRPr lang="en-US"/>
          </a:p>
        </p:txBody>
      </p:sp>
      <p:sp>
        <p:nvSpPr>
          <p:cNvPr id="5" name="Shape 3"/>
          <p:cNvSpPr/>
          <p:nvPr/>
        </p:nvSpPr>
        <p:spPr>
          <a:xfrm>
            <a:off x="1463040" y="2057400"/>
            <a:ext cx="731520" cy="731520"/>
          </a:xfrm>
          <a:prstGeom prst="ellipse">
            <a:avLst/>
          </a:prstGeom>
          <a:solidFill>
            <a:srgbClr val="B91C1C"/>
          </a:solidFill>
          <a:ln/>
        </p:spPr>
        <p:txBody>
          <a:bodyPr/>
          <a:lstStyle/>
          <a:p>
            <a:endParaRPr lang="en-US"/>
          </a:p>
        </p:txBody>
      </p:sp>
      <p:sp>
        <p:nvSpPr>
          <p:cNvPr id="6" name="Text 4"/>
          <p:cNvSpPr/>
          <p:nvPr/>
        </p:nvSpPr>
        <p:spPr>
          <a:xfrm>
            <a:off x="1463040" y="2057400"/>
            <a:ext cx="731520" cy="731520"/>
          </a:xfrm>
          <a:prstGeom prst="rect">
            <a:avLst/>
          </a:prstGeom>
          <a:noFill/>
          <a:ln/>
        </p:spPr>
        <p:txBody>
          <a:bodyPr wrap="square" lIns="0" tIns="0" rIns="0" bIns="0" rtlCol="0" anchor="ctr"/>
          <a:lstStyle/>
          <a:p>
            <a:pPr marL="0" indent="0" algn="ctr">
              <a:buNone/>
            </a:pPr>
            <a:r>
              <a:rPr lang="en-US" sz="3000" b="1" dirty="0">
                <a:solidFill>
                  <a:srgbClr val="FFFFFF"/>
                </a:solidFill>
                <a:latin typeface="Georgia" pitchFamily="34" charset="0"/>
                <a:ea typeface="Georgia" pitchFamily="34" charset="-122"/>
                <a:cs typeface="Georgia" pitchFamily="34" charset="-120"/>
              </a:rPr>
              <a:t>1</a:t>
            </a:r>
            <a:endParaRPr lang="en-US" sz="3000" dirty="0"/>
          </a:p>
        </p:txBody>
      </p:sp>
      <p:sp>
        <p:nvSpPr>
          <p:cNvPr id="7" name="Text 5"/>
          <p:cNvSpPr/>
          <p:nvPr/>
        </p:nvSpPr>
        <p:spPr>
          <a:xfrm>
            <a:off x="662940" y="2971800"/>
            <a:ext cx="2331720" cy="914400"/>
          </a:xfrm>
          <a:prstGeom prst="rect">
            <a:avLst/>
          </a:prstGeom>
          <a:noFill/>
          <a:ln/>
        </p:spPr>
        <p:txBody>
          <a:bodyPr wrap="square" lIns="0" tIns="0" rIns="0" bIns="0" rtlCol="0" anchor="ctr"/>
          <a:lstStyle/>
          <a:p>
            <a:pPr marL="0" indent="0" algn="ctr">
              <a:buNone/>
            </a:pPr>
            <a:r>
              <a:rPr lang="en-US" sz="1500" b="1" dirty="0">
                <a:solidFill>
                  <a:srgbClr val="0F2547"/>
                </a:solidFill>
                <a:latin typeface="Georgia" pitchFamily="34" charset="0"/>
                <a:ea typeface="Georgia" pitchFamily="34" charset="-122"/>
                <a:cs typeface="Georgia" pitchFamily="34" charset="-120"/>
              </a:rPr>
              <a:t>OEM AI scores your claims</a:t>
            </a:r>
            <a:endParaRPr lang="en-US" sz="1500" dirty="0"/>
          </a:p>
        </p:txBody>
      </p:sp>
      <p:sp>
        <p:nvSpPr>
          <p:cNvPr id="8" name="Text 6"/>
          <p:cNvSpPr/>
          <p:nvPr/>
        </p:nvSpPr>
        <p:spPr>
          <a:xfrm>
            <a:off x="662940" y="3977640"/>
            <a:ext cx="2331720" cy="15544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NetFlows360, Tavant, MSXi, SymphonyAI (illustrative, not exhaustive): dynamic risk scores on every claim. Clustering and peer averaging flag any dealer outside network norms.</a:t>
            </a:r>
            <a:endParaRPr lang="en-US" sz="1100" dirty="0"/>
          </a:p>
        </p:txBody>
      </p:sp>
      <p:sp>
        <p:nvSpPr>
          <p:cNvPr id="9" name="Shape 7"/>
          <p:cNvSpPr/>
          <p:nvPr/>
        </p:nvSpPr>
        <p:spPr>
          <a:xfrm>
            <a:off x="3200400" y="3611880"/>
            <a:ext cx="91440" cy="0"/>
          </a:xfrm>
          <a:prstGeom prst="line">
            <a:avLst/>
          </a:prstGeom>
          <a:noFill/>
          <a:ln w="38100">
            <a:solidFill>
              <a:srgbClr val="B91C1C"/>
            </a:solidFill>
            <a:prstDash val="solid"/>
            <a:tailEnd type="triangle"/>
          </a:ln>
        </p:spPr>
        <p:txBody>
          <a:bodyPr/>
          <a:lstStyle/>
          <a:p>
            <a:endParaRPr lang="en-US"/>
          </a:p>
        </p:txBody>
      </p:sp>
      <p:sp>
        <p:nvSpPr>
          <p:cNvPr id="10" name="Shape 8"/>
          <p:cNvSpPr/>
          <p:nvPr/>
        </p:nvSpPr>
        <p:spPr>
          <a:xfrm>
            <a:off x="3314700" y="1783080"/>
            <a:ext cx="2697480" cy="3840480"/>
          </a:xfrm>
          <a:prstGeom prst="rect">
            <a:avLst/>
          </a:prstGeom>
          <a:solidFill>
            <a:srgbClr val="F8FAFC"/>
          </a:solidFill>
          <a:ln w="12700">
            <a:solidFill>
              <a:srgbClr val="E2E8F0"/>
            </a:solidFill>
            <a:prstDash val="solid"/>
          </a:ln>
        </p:spPr>
        <p:txBody>
          <a:bodyPr/>
          <a:lstStyle/>
          <a:p>
            <a:endParaRPr lang="en-US"/>
          </a:p>
        </p:txBody>
      </p:sp>
      <p:sp>
        <p:nvSpPr>
          <p:cNvPr id="11" name="Shape 9"/>
          <p:cNvSpPr/>
          <p:nvPr/>
        </p:nvSpPr>
        <p:spPr>
          <a:xfrm>
            <a:off x="4297680" y="2057400"/>
            <a:ext cx="731520" cy="731520"/>
          </a:xfrm>
          <a:prstGeom prst="ellipse">
            <a:avLst/>
          </a:prstGeom>
          <a:solidFill>
            <a:srgbClr val="B91C1C"/>
          </a:solidFill>
          <a:ln/>
        </p:spPr>
        <p:txBody>
          <a:bodyPr/>
          <a:lstStyle/>
          <a:p>
            <a:endParaRPr lang="en-US"/>
          </a:p>
        </p:txBody>
      </p:sp>
      <p:sp>
        <p:nvSpPr>
          <p:cNvPr id="12" name="Text 10"/>
          <p:cNvSpPr/>
          <p:nvPr/>
        </p:nvSpPr>
        <p:spPr>
          <a:xfrm>
            <a:off x="4297680" y="2057400"/>
            <a:ext cx="731520" cy="731520"/>
          </a:xfrm>
          <a:prstGeom prst="rect">
            <a:avLst/>
          </a:prstGeom>
          <a:noFill/>
          <a:ln/>
        </p:spPr>
        <p:txBody>
          <a:bodyPr wrap="square" lIns="0" tIns="0" rIns="0" bIns="0" rtlCol="0" anchor="ctr"/>
          <a:lstStyle/>
          <a:p>
            <a:pPr marL="0" indent="0" algn="ctr">
              <a:buNone/>
            </a:pPr>
            <a:r>
              <a:rPr lang="en-US" sz="3000" b="1" dirty="0">
                <a:solidFill>
                  <a:srgbClr val="FFFFFF"/>
                </a:solidFill>
                <a:latin typeface="Georgia" pitchFamily="34" charset="0"/>
                <a:ea typeface="Georgia" pitchFamily="34" charset="-122"/>
                <a:cs typeface="Georgia" pitchFamily="34" charset="-120"/>
              </a:rPr>
              <a:t>2</a:t>
            </a:r>
            <a:endParaRPr lang="en-US" sz="3000" dirty="0"/>
          </a:p>
        </p:txBody>
      </p:sp>
      <p:sp>
        <p:nvSpPr>
          <p:cNvPr id="13" name="Text 11"/>
          <p:cNvSpPr/>
          <p:nvPr/>
        </p:nvSpPr>
        <p:spPr>
          <a:xfrm>
            <a:off x="3497580" y="2971800"/>
            <a:ext cx="2331720" cy="914400"/>
          </a:xfrm>
          <a:prstGeom prst="rect">
            <a:avLst/>
          </a:prstGeom>
          <a:noFill/>
          <a:ln/>
        </p:spPr>
        <p:txBody>
          <a:bodyPr wrap="square" lIns="0" tIns="0" rIns="0" bIns="0" rtlCol="0" anchor="ctr"/>
          <a:lstStyle/>
          <a:p>
            <a:pPr marL="0" indent="0" algn="ctr">
              <a:buNone/>
            </a:pPr>
            <a:r>
              <a:rPr lang="en-US" sz="1500" b="1" dirty="0">
                <a:solidFill>
                  <a:srgbClr val="0F2547"/>
                </a:solidFill>
                <a:latin typeface="Georgia" pitchFamily="34" charset="0"/>
                <a:ea typeface="Georgia" pitchFamily="34" charset="-122"/>
                <a:cs typeface="Georgia" pitchFamily="34" charset="-120"/>
              </a:rPr>
              <a:t>OEM initiates for-cause audit</a:t>
            </a:r>
            <a:endParaRPr lang="en-US" sz="1500" dirty="0"/>
          </a:p>
        </p:txBody>
      </p:sp>
      <p:sp>
        <p:nvSpPr>
          <p:cNvPr id="14" name="Text 12"/>
          <p:cNvSpPr/>
          <p:nvPr/>
        </p:nvSpPr>
        <p:spPr>
          <a:xfrm>
            <a:off x="3497580" y="3977640"/>
            <a:ext cx="2331720" cy="15544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Pattern detection becomes basis for selection. State look-back limits (12-month look-back applicable in several states, e.g., NJ, CA; confirm by jurisdiction — FL and NC vary by claim type) provide some protection — fraud allegations defeat them.</a:t>
            </a:r>
            <a:endParaRPr lang="en-US" sz="1100" dirty="0"/>
          </a:p>
        </p:txBody>
      </p:sp>
      <p:sp>
        <p:nvSpPr>
          <p:cNvPr id="15" name="Shape 13"/>
          <p:cNvSpPr/>
          <p:nvPr/>
        </p:nvSpPr>
        <p:spPr>
          <a:xfrm>
            <a:off x="6035040" y="3611880"/>
            <a:ext cx="91440" cy="0"/>
          </a:xfrm>
          <a:prstGeom prst="line">
            <a:avLst/>
          </a:prstGeom>
          <a:noFill/>
          <a:ln w="38100">
            <a:solidFill>
              <a:srgbClr val="B91C1C"/>
            </a:solidFill>
            <a:prstDash val="solid"/>
            <a:tailEnd type="triangle"/>
          </a:ln>
        </p:spPr>
        <p:txBody>
          <a:bodyPr/>
          <a:lstStyle/>
          <a:p>
            <a:endParaRPr lang="en-US"/>
          </a:p>
        </p:txBody>
      </p:sp>
      <p:sp>
        <p:nvSpPr>
          <p:cNvPr id="16" name="Shape 14"/>
          <p:cNvSpPr/>
          <p:nvPr/>
        </p:nvSpPr>
        <p:spPr>
          <a:xfrm>
            <a:off x="6149340" y="1783080"/>
            <a:ext cx="2697480" cy="3840480"/>
          </a:xfrm>
          <a:prstGeom prst="rect">
            <a:avLst/>
          </a:prstGeom>
          <a:solidFill>
            <a:srgbClr val="F8FAFC"/>
          </a:solidFill>
          <a:ln w="12700">
            <a:solidFill>
              <a:srgbClr val="E2E8F0"/>
            </a:solidFill>
            <a:prstDash val="solid"/>
          </a:ln>
        </p:spPr>
        <p:txBody>
          <a:bodyPr/>
          <a:lstStyle/>
          <a:p>
            <a:endParaRPr lang="en-US"/>
          </a:p>
        </p:txBody>
      </p:sp>
      <p:sp>
        <p:nvSpPr>
          <p:cNvPr id="17" name="Shape 15"/>
          <p:cNvSpPr/>
          <p:nvPr/>
        </p:nvSpPr>
        <p:spPr>
          <a:xfrm>
            <a:off x="7132320" y="2057400"/>
            <a:ext cx="731520" cy="731520"/>
          </a:xfrm>
          <a:prstGeom prst="ellipse">
            <a:avLst/>
          </a:prstGeom>
          <a:solidFill>
            <a:srgbClr val="B91C1C"/>
          </a:solidFill>
          <a:ln/>
        </p:spPr>
        <p:txBody>
          <a:bodyPr/>
          <a:lstStyle/>
          <a:p>
            <a:endParaRPr lang="en-US"/>
          </a:p>
        </p:txBody>
      </p:sp>
      <p:sp>
        <p:nvSpPr>
          <p:cNvPr id="18" name="Text 16"/>
          <p:cNvSpPr/>
          <p:nvPr/>
        </p:nvSpPr>
        <p:spPr>
          <a:xfrm>
            <a:off x="7132320" y="2057400"/>
            <a:ext cx="731520" cy="731520"/>
          </a:xfrm>
          <a:prstGeom prst="rect">
            <a:avLst/>
          </a:prstGeom>
          <a:noFill/>
          <a:ln/>
        </p:spPr>
        <p:txBody>
          <a:bodyPr wrap="square" lIns="0" tIns="0" rIns="0" bIns="0" rtlCol="0" anchor="ctr"/>
          <a:lstStyle/>
          <a:p>
            <a:pPr marL="0" indent="0" algn="ctr">
              <a:buNone/>
            </a:pPr>
            <a:r>
              <a:rPr lang="en-US" sz="3000" b="1" dirty="0">
                <a:solidFill>
                  <a:srgbClr val="FFFFFF"/>
                </a:solidFill>
                <a:latin typeface="Georgia" pitchFamily="34" charset="0"/>
                <a:ea typeface="Georgia" pitchFamily="34" charset="-122"/>
                <a:cs typeface="Georgia" pitchFamily="34" charset="-120"/>
              </a:rPr>
              <a:t>3</a:t>
            </a:r>
            <a:endParaRPr lang="en-US" sz="3000" dirty="0"/>
          </a:p>
        </p:txBody>
      </p:sp>
      <p:sp>
        <p:nvSpPr>
          <p:cNvPr id="19" name="Text 17"/>
          <p:cNvSpPr/>
          <p:nvPr/>
        </p:nvSpPr>
        <p:spPr>
          <a:xfrm>
            <a:off x="6332220" y="2971800"/>
            <a:ext cx="2331720" cy="914400"/>
          </a:xfrm>
          <a:prstGeom prst="rect">
            <a:avLst/>
          </a:prstGeom>
          <a:noFill/>
          <a:ln/>
        </p:spPr>
        <p:txBody>
          <a:bodyPr wrap="square" lIns="0" tIns="0" rIns="0" bIns="0" rtlCol="0" anchor="ctr"/>
          <a:lstStyle/>
          <a:p>
            <a:pPr marL="0" indent="0" algn="ctr">
              <a:buNone/>
            </a:pPr>
            <a:r>
              <a:rPr lang="en-US" sz="1500" b="1" dirty="0">
                <a:solidFill>
                  <a:srgbClr val="0F2547"/>
                </a:solidFill>
                <a:latin typeface="Georgia" pitchFamily="34" charset="0"/>
                <a:ea typeface="Georgia" pitchFamily="34" charset="-122"/>
                <a:cs typeface="Georgia" pitchFamily="34" charset="-120"/>
              </a:rPr>
              <a:t>OEM subpoenas your AI logs</a:t>
            </a:r>
            <a:endParaRPr lang="en-US" sz="1500" dirty="0"/>
          </a:p>
        </p:txBody>
      </p:sp>
      <p:sp>
        <p:nvSpPr>
          <p:cNvPr id="20" name="Text 18"/>
          <p:cNvSpPr/>
          <p:nvPr/>
        </p:nvSpPr>
        <p:spPr>
          <a:xfrm>
            <a:off x="6332220" y="3977640"/>
            <a:ext cx="2331720" cy="15544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FRCP 26 + In re OpenAI: AI prompts, outputs, activity logs are discoverable. State administrative tribunals follow analogous frameworks.</a:t>
            </a:r>
            <a:endParaRPr lang="en-US" sz="1100" dirty="0"/>
          </a:p>
        </p:txBody>
      </p:sp>
      <p:sp>
        <p:nvSpPr>
          <p:cNvPr id="21" name="Shape 19"/>
          <p:cNvSpPr/>
          <p:nvPr/>
        </p:nvSpPr>
        <p:spPr>
          <a:xfrm>
            <a:off x="8869680" y="3611880"/>
            <a:ext cx="91440" cy="0"/>
          </a:xfrm>
          <a:prstGeom prst="line">
            <a:avLst/>
          </a:prstGeom>
          <a:noFill/>
          <a:ln w="38100">
            <a:solidFill>
              <a:srgbClr val="B91C1C"/>
            </a:solidFill>
            <a:prstDash val="solid"/>
            <a:tailEnd type="triangle"/>
          </a:ln>
        </p:spPr>
        <p:txBody>
          <a:bodyPr/>
          <a:lstStyle/>
          <a:p>
            <a:endParaRPr lang="en-US"/>
          </a:p>
        </p:txBody>
      </p:sp>
      <p:sp>
        <p:nvSpPr>
          <p:cNvPr id="22" name="Shape 20"/>
          <p:cNvSpPr/>
          <p:nvPr/>
        </p:nvSpPr>
        <p:spPr>
          <a:xfrm>
            <a:off x="8983980" y="1783080"/>
            <a:ext cx="2697480" cy="3840480"/>
          </a:xfrm>
          <a:prstGeom prst="rect">
            <a:avLst/>
          </a:prstGeom>
          <a:solidFill>
            <a:srgbClr val="F8FAFC"/>
          </a:solidFill>
          <a:ln w="12700">
            <a:solidFill>
              <a:srgbClr val="E2E8F0"/>
            </a:solidFill>
            <a:prstDash val="solid"/>
          </a:ln>
        </p:spPr>
        <p:txBody>
          <a:bodyPr/>
          <a:lstStyle/>
          <a:p>
            <a:endParaRPr lang="en-US"/>
          </a:p>
        </p:txBody>
      </p:sp>
      <p:sp>
        <p:nvSpPr>
          <p:cNvPr id="23" name="Shape 21"/>
          <p:cNvSpPr/>
          <p:nvPr/>
        </p:nvSpPr>
        <p:spPr>
          <a:xfrm>
            <a:off x="9966960" y="2057400"/>
            <a:ext cx="731520" cy="731520"/>
          </a:xfrm>
          <a:prstGeom prst="ellipse">
            <a:avLst/>
          </a:prstGeom>
          <a:solidFill>
            <a:srgbClr val="B91C1C"/>
          </a:solidFill>
          <a:ln/>
        </p:spPr>
        <p:txBody>
          <a:bodyPr/>
          <a:lstStyle/>
          <a:p>
            <a:endParaRPr lang="en-US"/>
          </a:p>
        </p:txBody>
      </p:sp>
      <p:sp>
        <p:nvSpPr>
          <p:cNvPr id="24" name="Text 22"/>
          <p:cNvSpPr/>
          <p:nvPr/>
        </p:nvSpPr>
        <p:spPr>
          <a:xfrm>
            <a:off x="9966960" y="2057400"/>
            <a:ext cx="731520" cy="731520"/>
          </a:xfrm>
          <a:prstGeom prst="rect">
            <a:avLst/>
          </a:prstGeom>
          <a:noFill/>
          <a:ln/>
        </p:spPr>
        <p:txBody>
          <a:bodyPr wrap="square" lIns="0" tIns="0" rIns="0" bIns="0" rtlCol="0" anchor="ctr"/>
          <a:lstStyle/>
          <a:p>
            <a:pPr marL="0" indent="0" algn="ctr">
              <a:buNone/>
            </a:pPr>
            <a:r>
              <a:rPr lang="en-US" sz="3000" b="1" dirty="0">
                <a:solidFill>
                  <a:srgbClr val="FFFFFF"/>
                </a:solidFill>
                <a:latin typeface="Georgia" pitchFamily="34" charset="0"/>
                <a:ea typeface="Georgia" pitchFamily="34" charset="-122"/>
                <a:cs typeface="Georgia" pitchFamily="34" charset="-120"/>
              </a:rPr>
              <a:t>4</a:t>
            </a:r>
            <a:endParaRPr lang="en-US" sz="3000" dirty="0"/>
          </a:p>
        </p:txBody>
      </p:sp>
      <p:sp>
        <p:nvSpPr>
          <p:cNvPr id="25" name="Text 23"/>
          <p:cNvSpPr/>
          <p:nvPr/>
        </p:nvSpPr>
        <p:spPr>
          <a:xfrm>
            <a:off x="9166860" y="2971800"/>
            <a:ext cx="2331720" cy="914400"/>
          </a:xfrm>
          <a:prstGeom prst="rect">
            <a:avLst/>
          </a:prstGeom>
          <a:noFill/>
          <a:ln/>
        </p:spPr>
        <p:txBody>
          <a:bodyPr wrap="square" lIns="0" tIns="0" rIns="0" bIns="0" rtlCol="0" anchor="ctr"/>
          <a:lstStyle/>
          <a:p>
            <a:pPr marL="0" indent="0" algn="ctr">
              <a:buNone/>
            </a:pPr>
            <a:r>
              <a:rPr lang="en-US" sz="1500" b="1" dirty="0">
                <a:solidFill>
                  <a:srgbClr val="0F2547"/>
                </a:solidFill>
                <a:latin typeface="Georgia" pitchFamily="34" charset="0"/>
                <a:ea typeface="Georgia" pitchFamily="34" charset="-122"/>
                <a:cs typeface="Georgia" pitchFamily="34" charset="-120"/>
              </a:rPr>
              <a:t>Your AI evidence supports chargeback</a:t>
            </a:r>
            <a:endParaRPr lang="en-US" sz="1500" dirty="0"/>
          </a:p>
        </p:txBody>
      </p:sp>
      <p:sp>
        <p:nvSpPr>
          <p:cNvPr id="26" name="Text 24"/>
          <p:cNvSpPr/>
          <p:nvPr/>
        </p:nvSpPr>
        <p:spPr>
          <a:xfrm>
            <a:off x="9166860" y="3977640"/>
            <a:ext cx="2331720" cy="155448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Discrepancies between AI drafts and final ROs become substantiation evidence. Generic AI-generated 3-Cs trigger extrapolation findings across the population.</a:t>
            </a:r>
            <a:endParaRPr lang="en-US" sz="1100" dirty="0"/>
          </a:p>
        </p:txBody>
      </p:sp>
      <p:sp>
        <p:nvSpPr>
          <p:cNvPr id="27" name="Text 25"/>
          <p:cNvSpPr/>
          <p:nvPr/>
        </p:nvSpPr>
        <p:spPr>
          <a:xfrm>
            <a:off x="640080" y="5630731"/>
            <a:ext cx="10972800" cy="502920"/>
          </a:xfrm>
          <a:prstGeom prst="rect">
            <a:avLst/>
          </a:prstGeom>
          <a:noFill/>
          <a:ln/>
        </p:spPr>
        <p:txBody>
          <a:bodyPr wrap="square" lIns="0" tIns="0" rIns="0" bIns="0" rtlCol="0" anchor="ctr"/>
          <a:lstStyle/>
          <a:p>
            <a:pPr marL="0" indent="0" algn="ctr">
              <a:buNone/>
            </a:pPr>
            <a:r>
              <a:rPr lang="en-US" sz="1200" b="1" dirty="0">
                <a:solidFill>
                  <a:srgbClr val="B91C1C"/>
                </a:solidFill>
                <a:latin typeface="Calibri" pitchFamily="34" charset="0"/>
                <a:ea typeface="Calibri" pitchFamily="34" charset="-122"/>
                <a:cs typeface="Calibri" pitchFamily="34" charset="-120"/>
              </a:rPr>
              <a:t>The defensive imperative: </a:t>
            </a:r>
            <a:r>
              <a:rPr lang="en-US" sz="1200" dirty="0">
                <a:solidFill>
                  <a:srgbClr val="475569"/>
                </a:solidFill>
                <a:latin typeface="Calibri" pitchFamily="34" charset="0"/>
                <a:ea typeface="Calibri" pitchFamily="34" charset="-122"/>
                <a:cs typeface="Calibri" pitchFamily="34" charset="-120"/>
              </a:rPr>
              <a:t>Build governance, audit logs, and human-in-the-loop review </a:t>
            </a:r>
            <a:r>
              <a:rPr lang="en-US" sz="1200" b="1" i="1" dirty="0">
                <a:solidFill>
                  <a:srgbClr val="B91C1C"/>
                </a:solidFill>
                <a:latin typeface="Calibri" pitchFamily="34" charset="0"/>
                <a:ea typeface="Calibri" pitchFamily="34" charset="-122"/>
                <a:cs typeface="Calibri" pitchFamily="34" charset="-120"/>
              </a:rPr>
              <a:t>before </a:t>
            </a:r>
            <a:r>
              <a:rPr lang="en-US" sz="1200" dirty="0">
                <a:solidFill>
                  <a:srgbClr val="475569"/>
                </a:solidFill>
                <a:latin typeface="Calibri" pitchFamily="34" charset="0"/>
                <a:ea typeface="Calibri" pitchFamily="34" charset="-122"/>
                <a:cs typeface="Calibri" pitchFamily="34" charset="-120"/>
              </a:rPr>
              <a:t>the manufacturer's AI flags you. Retrofitting after a for-cause audit is begun is orders of magnitude more expensive.</a:t>
            </a:r>
            <a:endParaRPr lang="en-US" sz="1200" dirty="0"/>
          </a:p>
        </p:txBody>
      </p:sp>
      <p:sp>
        <p:nvSpPr>
          <p:cNvPr id="28" name="Text 26"/>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9" name="Text 27"/>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21 / 31</a:t>
            </a:r>
            <a:endParaRPr lang="en-US" sz="900" dirty="0"/>
          </a:p>
        </p:txBody>
      </p:sp>
      <p:sp>
        <p:nvSpPr>
          <p:cNvPr id="30" name="Text 15">
            <a:extLst>
              <a:ext uri="{FF2B5EF4-FFF2-40B4-BE49-F238E27FC236}">
                <a16:creationId xmlns:a16="http://schemas.microsoft.com/office/drawing/2014/main" id="{0229CAB2-D3FE-DEB1-638F-BF2F04C07AC0}"/>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1" name="Text 16">
            <a:extLst>
              <a:ext uri="{FF2B5EF4-FFF2-40B4-BE49-F238E27FC236}">
                <a16:creationId xmlns:a16="http://schemas.microsoft.com/office/drawing/2014/main" id="{50EE8955-ED72-030C-328A-2B3C2FC631F6}"/>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2" name="Rectangle 31">
            <a:extLst>
              <a:ext uri="{FF2B5EF4-FFF2-40B4-BE49-F238E27FC236}">
                <a16:creationId xmlns:a16="http://schemas.microsoft.com/office/drawing/2014/main" id="{057BFDC2-38DB-3172-3322-4D966B270087}"/>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3" name="TextBox 32">
            <a:extLst>
              <a:ext uri="{FF2B5EF4-FFF2-40B4-BE49-F238E27FC236}">
                <a16:creationId xmlns:a16="http://schemas.microsoft.com/office/drawing/2014/main" id="{644EC345-A621-2E83-411C-3A08224724B3}"/>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24</a:t>
            </a:fld>
            <a:endParaRPr lang="en-US" sz="1100" b="1">
              <a:solidFill>
                <a:prstClr val="white"/>
              </a:solidFill>
              <a:latin typeface="Constantia"/>
              <a:cs typeface="Calibri" panose="020F0502020204030204" pitchFamily="34" charset="0"/>
            </a:endParaRPr>
          </a:p>
        </p:txBody>
      </p:sp>
      <p:sp>
        <p:nvSpPr>
          <p:cNvPr id="34" name="TextBox 33">
            <a:extLst>
              <a:ext uri="{FF2B5EF4-FFF2-40B4-BE49-F238E27FC236}">
                <a16:creationId xmlns:a16="http://schemas.microsoft.com/office/drawing/2014/main" id="{DFB04507-8969-6C7A-C6A9-331214C3DB15}"/>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5" name="Picture 34">
            <a:extLst>
              <a:ext uri="{FF2B5EF4-FFF2-40B4-BE49-F238E27FC236}">
                <a16:creationId xmlns:a16="http://schemas.microsoft.com/office/drawing/2014/main" id="{356D330B-C06A-D0B9-F0C4-9B42C49CB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  ·  DATA OWNERSHIP</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Arizona's Dealer Data Security Law is the legal foundation.</a:t>
            </a:r>
            <a:endParaRPr lang="en-US" sz="3200" dirty="0"/>
          </a:p>
        </p:txBody>
      </p:sp>
      <p:sp>
        <p:nvSpPr>
          <p:cNvPr id="4" name="Text 2"/>
          <p:cNvSpPr/>
          <p:nvPr/>
        </p:nvSpPr>
        <p:spPr>
          <a:xfrm>
            <a:off x="640080" y="1783080"/>
            <a:ext cx="5303520" cy="320040"/>
          </a:xfrm>
          <a:prstGeom prst="rect">
            <a:avLst/>
          </a:prstGeom>
          <a:noFill/>
          <a:ln/>
        </p:spPr>
        <p:txBody>
          <a:bodyPr wrap="square" lIns="0" tIns="0" rIns="0" bIns="0" rtlCol="0" anchor="ctr"/>
          <a:lstStyle/>
          <a:p>
            <a:pPr marL="0" indent="0">
              <a:buNone/>
            </a:pPr>
            <a:r>
              <a:rPr lang="en-US" sz="1300" b="1" kern="0" spc="400" dirty="0">
                <a:solidFill>
                  <a:srgbClr val="B91C1C"/>
                </a:solidFill>
                <a:latin typeface="Calibri" pitchFamily="34" charset="0"/>
                <a:ea typeface="Calibri" pitchFamily="34" charset="-122"/>
                <a:cs typeface="Calibri" pitchFamily="34" charset="-120"/>
              </a:rPr>
              <a:t>THE STATUTE</a:t>
            </a:r>
            <a:endParaRPr lang="en-US" sz="1300" dirty="0"/>
          </a:p>
        </p:txBody>
      </p:sp>
      <p:sp>
        <p:nvSpPr>
          <p:cNvPr id="5" name="Text 3"/>
          <p:cNvSpPr/>
          <p:nvPr/>
        </p:nvSpPr>
        <p:spPr>
          <a:xfrm>
            <a:off x="640080" y="2103120"/>
            <a:ext cx="5486400" cy="411480"/>
          </a:xfrm>
          <a:prstGeom prst="rect">
            <a:avLst/>
          </a:prstGeom>
          <a:noFill/>
          <a:ln/>
        </p:spPr>
        <p:txBody>
          <a:bodyPr wrap="square" lIns="0" tIns="0" rIns="0" bIns="0" rtlCol="0" anchor="ctr"/>
          <a:lstStyle/>
          <a:p>
            <a:pPr marL="0" indent="0">
              <a:buNone/>
            </a:pPr>
            <a:r>
              <a:rPr lang="en-US" sz="1900" b="1" dirty="0">
                <a:solidFill>
                  <a:srgbClr val="0F2547"/>
                </a:solidFill>
                <a:latin typeface="Georgia" pitchFamily="34" charset="0"/>
                <a:ea typeface="Georgia" pitchFamily="34" charset="-122"/>
                <a:cs typeface="Georgia" pitchFamily="34" charset="-120"/>
              </a:rPr>
              <a:t>Arizona Revised Statutes § 28-4651 et seq.</a:t>
            </a:r>
            <a:endParaRPr lang="en-US" sz="1900" dirty="0"/>
          </a:p>
        </p:txBody>
      </p:sp>
      <p:sp>
        <p:nvSpPr>
          <p:cNvPr id="6" name="Text 4"/>
          <p:cNvSpPr/>
          <p:nvPr/>
        </p:nvSpPr>
        <p:spPr>
          <a:xfrm>
            <a:off x="777240" y="2697480"/>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7" name="Text 5"/>
          <p:cNvSpPr/>
          <p:nvPr/>
        </p:nvSpPr>
        <p:spPr>
          <a:xfrm>
            <a:off x="1005840" y="2651760"/>
            <a:ext cx="4937760" cy="68580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Prohibits DMS providers from limiting dealer's ability to protect, store, copy, share, or use DMS data</a:t>
            </a:r>
            <a:endParaRPr lang="en-US" sz="1200" dirty="0"/>
          </a:p>
        </p:txBody>
      </p:sp>
      <p:sp>
        <p:nvSpPr>
          <p:cNvPr id="8" name="Text 6"/>
          <p:cNvSpPr/>
          <p:nvPr/>
        </p:nvSpPr>
        <p:spPr>
          <a:xfrm>
            <a:off x="777240" y="3410712"/>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9" name="Text 7"/>
          <p:cNvSpPr/>
          <p:nvPr/>
        </p:nvSpPr>
        <p:spPr>
          <a:xfrm>
            <a:off x="1005840" y="3364992"/>
            <a:ext cx="4937760" cy="68580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Requires standardized framework for data exchange with authorized integrators</a:t>
            </a:r>
            <a:endParaRPr lang="en-US" sz="1200" dirty="0"/>
          </a:p>
        </p:txBody>
      </p:sp>
      <p:sp>
        <p:nvSpPr>
          <p:cNvPr id="10" name="Text 8"/>
          <p:cNvSpPr/>
          <p:nvPr/>
        </p:nvSpPr>
        <p:spPr>
          <a:xfrm>
            <a:off x="777240" y="4123944"/>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11" name="Text 9"/>
          <p:cNvSpPr/>
          <p:nvPr/>
        </p:nvSpPr>
        <p:spPr>
          <a:xfrm>
            <a:off x="1005840" y="4078224"/>
            <a:ext cx="4937760" cy="68580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Defines OEM-required data narrowly — recall, sale/delivery, incentive validation, warranty claims, performance evaluation</a:t>
            </a:r>
            <a:endParaRPr lang="en-US" sz="1200" dirty="0"/>
          </a:p>
        </p:txBody>
      </p:sp>
      <p:sp>
        <p:nvSpPr>
          <p:cNvPr id="12" name="Text 10"/>
          <p:cNvSpPr/>
          <p:nvPr/>
        </p:nvSpPr>
        <p:spPr>
          <a:xfrm>
            <a:off x="777240" y="4837176"/>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13" name="Text 11"/>
          <p:cNvSpPr/>
          <p:nvPr/>
        </p:nvSpPr>
        <p:spPr>
          <a:xfrm>
            <a:off x="1005840" y="4791456"/>
            <a:ext cx="4937760" cy="68580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Requires "prior express written consent" in a separate document for broader data sharing</a:t>
            </a:r>
            <a:endParaRPr lang="en-US" sz="1200" dirty="0"/>
          </a:p>
        </p:txBody>
      </p:sp>
      <p:sp>
        <p:nvSpPr>
          <p:cNvPr id="14" name="Text 12"/>
          <p:cNvSpPr/>
          <p:nvPr/>
        </p:nvSpPr>
        <p:spPr>
          <a:xfrm>
            <a:off x="777240" y="5550408"/>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15" name="Text 13"/>
          <p:cNvSpPr/>
          <p:nvPr/>
        </p:nvSpPr>
        <p:spPr>
          <a:xfrm>
            <a:off x="1005840" y="5393436"/>
            <a:ext cx="4937760" cy="68580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Permits dealers to revoke DMS provider access in specified circumstances</a:t>
            </a:r>
            <a:endParaRPr lang="en-US" sz="1200" dirty="0"/>
          </a:p>
        </p:txBody>
      </p:sp>
      <p:sp>
        <p:nvSpPr>
          <p:cNvPr id="16" name="Shape 14"/>
          <p:cNvSpPr/>
          <p:nvPr/>
        </p:nvSpPr>
        <p:spPr>
          <a:xfrm>
            <a:off x="6263640" y="1494417"/>
            <a:ext cx="5257800" cy="4572000"/>
          </a:xfrm>
          <a:prstGeom prst="rect">
            <a:avLst/>
          </a:prstGeom>
          <a:solidFill>
            <a:srgbClr val="0F2547"/>
          </a:solidFill>
          <a:ln/>
        </p:spPr>
        <p:txBody>
          <a:bodyPr/>
          <a:lstStyle/>
          <a:p>
            <a:endParaRPr lang="en-US"/>
          </a:p>
        </p:txBody>
      </p:sp>
      <p:sp>
        <p:nvSpPr>
          <p:cNvPr id="17" name="Text 15"/>
          <p:cNvSpPr/>
          <p:nvPr/>
        </p:nvSpPr>
        <p:spPr>
          <a:xfrm>
            <a:off x="6492240" y="1677297"/>
            <a:ext cx="4846320" cy="320040"/>
          </a:xfrm>
          <a:prstGeom prst="rect">
            <a:avLst/>
          </a:prstGeom>
          <a:noFill/>
          <a:ln/>
        </p:spPr>
        <p:txBody>
          <a:bodyPr wrap="square" lIns="0" tIns="0" rIns="0" bIns="0" rtlCol="0" anchor="ctr"/>
          <a:lstStyle/>
          <a:p>
            <a:pPr marL="0" indent="0">
              <a:buNone/>
            </a:pPr>
            <a:r>
              <a:rPr lang="en-US" sz="1300" b="1" kern="0" spc="400" dirty="0">
                <a:solidFill>
                  <a:srgbClr val="FCA5A5"/>
                </a:solidFill>
                <a:latin typeface="Calibri" pitchFamily="34" charset="0"/>
                <a:ea typeface="Calibri" pitchFamily="34" charset="-122"/>
                <a:cs typeface="Calibri" pitchFamily="34" charset="-120"/>
              </a:rPr>
              <a:t>THE CASE</a:t>
            </a:r>
            <a:endParaRPr lang="en-US" sz="1300" dirty="0"/>
          </a:p>
        </p:txBody>
      </p:sp>
      <p:sp>
        <p:nvSpPr>
          <p:cNvPr id="18" name="Text 16"/>
          <p:cNvSpPr/>
          <p:nvPr/>
        </p:nvSpPr>
        <p:spPr>
          <a:xfrm>
            <a:off x="6492240" y="1997337"/>
            <a:ext cx="4846320" cy="411480"/>
          </a:xfrm>
          <a:prstGeom prst="rect">
            <a:avLst/>
          </a:prstGeom>
          <a:noFill/>
          <a:ln/>
        </p:spPr>
        <p:txBody>
          <a:bodyPr wrap="square" lIns="0" tIns="0" rIns="0" bIns="0" rtlCol="0" anchor="ctr"/>
          <a:lstStyle/>
          <a:p>
            <a:pPr marL="0" indent="0">
              <a:buNone/>
            </a:pPr>
            <a:r>
              <a:rPr lang="en-US" sz="1900" b="1" i="1" dirty="0">
                <a:solidFill>
                  <a:srgbClr val="FFFFFF"/>
                </a:solidFill>
                <a:latin typeface="Georgia" pitchFamily="34" charset="0"/>
                <a:ea typeface="Georgia" pitchFamily="34" charset="-122"/>
                <a:cs typeface="Georgia" pitchFamily="34" charset="-120"/>
              </a:rPr>
              <a:t>CDK Global LLC v. Brnovich</a:t>
            </a:r>
            <a:endParaRPr lang="en-US" sz="1900" dirty="0"/>
          </a:p>
        </p:txBody>
      </p:sp>
      <p:sp>
        <p:nvSpPr>
          <p:cNvPr id="19" name="Text 17"/>
          <p:cNvSpPr/>
          <p:nvPr/>
        </p:nvSpPr>
        <p:spPr>
          <a:xfrm>
            <a:off x="6492240" y="2408817"/>
            <a:ext cx="4846320" cy="320040"/>
          </a:xfrm>
          <a:prstGeom prst="rect">
            <a:avLst/>
          </a:prstGeom>
          <a:noFill/>
          <a:ln/>
        </p:spPr>
        <p:txBody>
          <a:bodyPr wrap="square" lIns="0" tIns="0" rIns="0" bIns="0" rtlCol="0" anchor="ctr"/>
          <a:lstStyle/>
          <a:p>
            <a:pPr marL="0" indent="0">
              <a:buNone/>
            </a:pPr>
            <a:r>
              <a:rPr lang="en-US" sz="1200" i="1" dirty="0">
                <a:solidFill>
                  <a:srgbClr val="94A3B8"/>
                </a:solidFill>
                <a:latin typeface="Calibri" pitchFamily="34" charset="0"/>
                <a:ea typeface="Calibri" pitchFamily="34" charset="-122"/>
                <a:cs typeface="Calibri" pitchFamily="34" charset="-120"/>
              </a:rPr>
              <a:t>16 F.4th 1266 (9th Cir. 2021)</a:t>
            </a:r>
            <a:endParaRPr lang="en-US" sz="1200" dirty="0"/>
          </a:p>
        </p:txBody>
      </p:sp>
      <p:sp>
        <p:nvSpPr>
          <p:cNvPr id="20" name="Shape 18"/>
          <p:cNvSpPr/>
          <p:nvPr/>
        </p:nvSpPr>
        <p:spPr>
          <a:xfrm>
            <a:off x="6492240" y="2820297"/>
            <a:ext cx="548640" cy="36576"/>
          </a:xfrm>
          <a:prstGeom prst="rect">
            <a:avLst/>
          </a:prstGeom>
          <a:solidFill>
            <a:srgbClr val="B91C1C"/>
          </a:solidFill>
          <a:ln/>
        </p:spPr>
        <p:txBody>
          <a:bodyPr/>
          <a:lstStyle/>
          <a:p>
            <a:endParaRPr lang="en-US"/>
          </a:p>
        </p:txBody>
      </p:sp>
      <p:sp>
        <p:nvSpPr>
          <p:cNvPr id="21" name="Text 19"/>
          <p:cNvSpPr/>
          <p:nvPr/>
        </p:nvSpPr>
        <p:spPr>
          <a:xfrm>
            <a:off x="6492240" y="2957457"/>
            <a:ext cx="4846320" cy="320040"/>
          </a:xfrm>
          <a:prstGeom prst="rect">
            <a:avLst/>
          </a:prstGeom>
          <a:noFill/>
          <a:ln/>
        </p:spPr>
        <p:txBody>
          <a:bodyPr wrap="square" lIns="0" tIns="0" rIns="0" bIns="0" rtlCol="0" anchor="ctr"/>
          <a:lstStyle/>
          <a:p>
            <a:pPr marL="0" indent="0">
              <a:buNone/>
            </a:pPr>
            <a:r>
              <a:rPr lang="en-US" sz="1300" dirty="0">
                <a:solidFill>
                  <a:srgbClr val="E2E8F0"/>
                </a:solidFill>
                <a:latin typeface="Calibri" pitchFamily="34" charset="0"/>
                <a:ea typeface="Calibri" pitchFamily="34" charset="-122"/>
                <a:cs typeface="Calibri" pitchFamily="34" charset="-120"/>
              </a:rPr>
              <a:t>The Ninth Circuit upheld the Arizona statute against:</a:t>
            </a:r>
            <a:endParaRPr lang="en-US" sz="1300" dirty="0"/>
          </a:p>
        </p:txBody>
      </p:sp>
      <p:sp>
        <p:nvSpPr>
          <p:cNvPr id="22" name="Text 20"/>
          <p:cNvSpPr/>
          <p:nvPr/>
        </p:nvSpPr>
        <p:spPr>
          <a:xfrm>
            <a:off x="6629400" y="3323217"/>
            <a:ext cx="274320" cy="274320"/>
          </a:xfrm>
          <a:prstGeom prst="rect">
            <a:avLst/>
          </a:prstGeom>
          <a:noFill/>
          <a:ln/>
        </p:spPr>
        <p:txBody>
          <a:bodyPr wrap="square" lIns="0" tIns="0" rIns="0" bIns="0" rtlCol="0" anchor="ctr"/>
          <a:lstStyle/>
          <a:p>
            <a:pPr marL="0" indent="0">
              <a:buNone/>
            </a:pPr>
            <a:r>
              <a:rPr lang="en-US" sz="1400" b="1" dirty="0">
                <a:solidFill>
                  <a:srgbClr val="047857"/>
                </a:solidFill>
              </a:rPr>
              <a:t>✓</a:t>
            </a:r>
            <a:endParaRPr lang="en-US" sz="1400" dirty="0"/>
          </a:p>
        </p:txBody>
      </p:sp>
      <p:sp>
        <p:nvSpPr>
          <p:cNvPr id="23" name="Text 21"/>
          <p:cNvSpPr/>
          <p:nvPr/>
        </p:nvSpPr>
        <p:spPr>
          <a:xfrm>
            <a:off x="6903720" y="3323217"/>
            <a:ext cx="4389120" cy="274320"/>
          </a:xfrm>
          <a:prstGeom prst="rect">
            <a:avLst/>
          </a:prstGeom>
          <a:noFill/>
          <a:ln/>
        </p:spPr>
        <p:txBody>
          <a:bodyPr wrap="square" lIns="0" tIns="0" rIns="0" bIns="0" rtlCol="0" anchor="ctr"/>
          <a:lstStyle/>
          <a:p>
            <a:pPr marL="0" indent="0">
              <a:buNone/>
            </a:pPr>
            <a:r>
              <a:rPr lang="en-US" sz="1200" dirty="0">
                <a:solidFill>
                  <a:srgbClr val="FFFFFF"/>
                </a:solidFill>
                <a:latin typeface="Calibri" pitchFamily="34" charset="0"/>
                <a:ea typeface="Calibri" pitchFamily="34" charset="-122"/>
                <a:cs typeface="Calibri" pitchFamily="34" charset="-120"/>
              </a:rPr>
              <a:t>Copyright Act preemption challenge</a:t>
            </a:r>
            <a:endParaRPr lang="en-US" sz="1200" dirty="0"/>
          </a:p>
        </p:txBody>
      </p:sp>
      <p:sp>
        <p:nvSpPr>
          <p:cNvPr id="24" name="Text 22"/>
          <p:cNvSpPr/>
          <p:nvPr/>
        </p:nvSpPr>
        <p:spPr>
          <a:xfrm>
            <a:off x="6629400" y="3688977"/>
            <a:ext cx="274320" cy="274320"/>
          </a:xfrm>
          <a:prstGeom prst="rect">
            <a:avLst/>
          </a:prstGeom>
          <a:noFill/>
          <a:ln/>
        </p:spPr>
        <p:txBody>
          <a:bodyPr wrap="square" lIns="0" tIns="0" rIns="0" bIns="0" rtlCol="0" anchor="ctr"/>
          <a:lstStyle/>
          <a:p>
            <a:pPr marL="0" indent="0">
              <a:buNone/>
            </a:pPr>
            <a:r>
              <a:rPr lang="en-US" sz="1400" b="1" dirty="0">
                <a:solidFill>
                  <a:srgbClr val="047857"/>
                </a:solidFill>
              </a:rPr>
              <a:t>✓</a:t>
            </a:r>
            <a:endParaRPr lang="en-US" sz="1400" dirty="0"/>
          </a:p>
        </p:txBody>
      </p:sp>
      <p:sp>
        <p:nvSpPr>
          <p:cNvPr id="25" name="Text 23"/>
          <p:cNvSpPr/>
          <p:nvPr/>
        </p:nvSpPr>
        <p:spPr>
          <a:xfrm>
            <a:off x="6903720" y="3688977"/>
            <a:ext cx="4389120" cy="274320"/>
          </a:xfrm>
          <a:prstGeom prst="rect">
            <a:avLst/>
          </a:prstGeom>
          <a:noFill/>
          <a:ln/>
        </p:spPr>
        <p:txBody>
          <a:bodyPr wrap="square" lIns="0" tIns="0" rIns="0" bIns="0" rtlCol="0" anchor="ctr"/>
          <a:lstStyle/>
          <a:p>
            <a:pPr marL="0" indent="0">
              <a:buNone/>
            </a:pPr>
            <a:r>
              <a:rPr lang="en-US" sz="1200" dirty="0">
                <a:solidFill>
                  <a:srgbClr val="FFFFFF"/>
                </a:solidFill>
                <a:latin typeface="Calibri" pitchFamily="34" charset="0"/>
                <a:ea typeface="Calibri" pitchFamily="34" charset="-122"/>
                <a:cs typeface="Calibri" pitchFamily="34" charset="-120"/>
              </a:rPr>
              <a:t>Contracts Clause challenge</a:t>
            </a:r>
            <a:endParaRPr lang="en-US" sz="1200" dirty="0"/>
          </a:p>
        </p:txBody>
      </p:sp>
      <p:sp>
        <p:nvSpPr>
          <p:cNvPr id="26" name="Text 24"/>
          <p:cNvSpPr/>
          <p:nvPr/>
        </p:nvSpPr>
        <p:spPr>
          <a:xfrm>
            <a:off x="6629400" y="4054737"/>
            <a:ext cx="274320" cy="274320"/>
          </a:xfrm>
          <a:prstGeom prst="rect">
            <a:avLst/>
          </a:prstGeom>
          <a:noFill/>
          <a:ln/>
        </p:spPr>
        <p:txBody>
          <a:bodyPr wrap="square" lIns="0" tIns="0" rIns="0" bIns="0" rtlCol="0" anchor="ctr"/>
          <a:lstStyle/>
          <a:p>
            <a:pPr marL="0" indent="0">
              <a:buNone/>
            </a:pPr>
            <a:r>
              <a:rPr lang="en-US" sz="1400" b="1" dirty="0">
                <a:solidFill>
                  <a:srgbClr val="047857"/>
                </a:solidFill>
              </a:rPr>
              <a:t>✓</a:t>
            </a:r>
            <a:endParaRPr lang="en-US" sz="1400" dirty="0"/>
          </a:p>
        </p:txBody>
      </p:sp>
      <p:sp>
        <p:nvSpPr>
          <p:cNvPr id="27" name="Text 25"/>
          <p:cNvSpPr/>
          <p:nvPr/>
        </p:nvSpPr>
        <p:spPr>
          <a:xfrm>
            <a:off x="6903720" y="4054737"/>
            <a:ext cx="4389120" cy="274320"/>
          </a:xfrm>
          <a:prstGeom prst="rect">
            <a:avLst/>
          </a:prstGeom>
          <a:noFill/>
          <a:ln/>
        </p:spPr>
        <p:txBody>
          <a:bodyPr wrap="square" lIns="0" tIns="0" rIns="0" bIns="0" rtlCol="0" anchor="ctr"/>
          <a:lstStyle/>
          <a:p>
            <a:pPr marL="0" indent="0">
              <a:buNone/>
            </a:pPr>
            <a:r>
              <a:rPr lang="en-US" sz="1200" dirty="0">
                <a:solidFill>
                  <a:srgbClr val="FFFFFF"/>
                </a:solidFill>
                <a:latin typeface="Calibri" pitchFamily="34" charset="0"/>
                <a:ea typeface="Calibri" pitchFamily="34" charset="-122"/>
                <a:cs typeface="Calibri" pitchFamily="34" charset="-120"/>
              </a:rPr>
              <a:t>Takings Clause challenge</a:t>
            </a:r>
            <a:endParaRPr lang="en-US" sz="1200" dirty="0"/>
          </a:p>
        </p:txBody>
      </p:sp>
      <p:sp>
        <p:nvSpPr>
          <p:cNvPr id="28" name="Text 26"/>
          <p:cNvSpPr/>
          <p:nvPr/>
        </p:nvSpPr>
        <p:spPr>
          <a:xfrm>
            <a:off x="6492240" y="4740537"/>
            <a:ext cx="4846320" cy="640080"/>
          </a:xfrm>
          <a:prstGeom prst="rect">
            <a:avLst/>
          </a:prstGeom>
          <a:noFill/>
          <a:ln/>
        </p:spPr>
        <p:txBody>
          <a:bodyPr wrap="square" lIns="0" tIns="0" rIns="0" bIns="0" rtlCol="0" anchor="ctr"/>
          <a:lstStyle/>
          <a:p>
            <a:pPr marL="0" indent="0">
              <a:buNone/>
            </a:pPr>
            <a:r>
              <a:rPr lang="en-US" sz="1400" b="1" i="1" dirty="0">
                <a:solidFill>
                  <a:srgbClr val="FCA5A5"/>
                </a:solidFill>
                <a:latin typeface="Georgia" pitchFamily="34" charset="0"/>
                <a:ea typeface="Georgia" pitchFamily="34" charset="-122"/>
                <a:cs typeface="Georgia" pitchFamily="34" charset="-120"/>
              </a:rPr>
              <a:t>The Arizona statute does not recognize a DMS-provider ownership interest in dealer data; common-law data-ownership doctrines remain unsettled.</a:t>
            </a:r>
            <a:endParaRPr lang="en-US" sz="1400" dirty="0"/>
          </a:p>
        </p:txBody>
      </p:sp>
      <p:sp>
        <p:nvSpPr>
          <p:cNvPr id="29" name="Text 27"/>
          <p:cNvSpPr/>
          <p:nvPr/>
        </p:nvSpPr>
        <p:spPr>
          <a:xfrm>
            <a:off x="6492240" y="5563497"/>
            <a:ext cx="4846320" cy="365760"/>
          </a:xfrm>
          <a:prstGeom prst="rect">
            <a:avLst/>
          </a:prstGeom>
          <a:noFill/>
          <a:ln/>
        </p:spPr>
        <p:txBody>
          <a:bodyPr wrap="square" lIns="0" tIns="0" rIns="0" bIns="0" rtlCol="0" anchor="ctr"/>
          <a:lstStyle/>
          <a:p>
            <a:pPr marL="0" indent="0">
              <a:buNone/>
            </a:pPr>
            <a:r>
              <a:rPr lang="en-US" sz="1100" dirty="0">
                <a:solidFill>
                  <a:srgbClr val="94A3B8"/>
                </a:solidFill>
                <a:latin typeface="Calibri" pitchFamily="34" charset="0"/>
                <a:ea typeface="Calibri" pitchFamily="34" charset="-122"/>
                <a:cs typeface="Calibri" pitchFamily="34" charset="-120"/>
              </a:rPr>
              <a:t>Parallel statutes: N.C. Gen. Stat. § 20-305.7  ·  Mont. Code Ann. § 61-4-209  ·  others adopting</a:t>
            </a:r>
            <a:endParaRPr lang="en-US" sz="1100" dirty="0"/>
          </a:p>
        </p:txBody>
      </p:sp>
      <p:sp>
        <p:nvSpPr>
          <p:cNvPr id="30" name="Text 28"/>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1" name="Text 29"/>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22 / 31</a:t>
            </a:r>
            <a:endParaRPr lang="en-US" sz="900" dirty="0"/>
          </a:p>
        </p:txBody>
      </p:sp>
      <p:sp>
        <p:nvSpPr>
          <p:cNvPr id="38" name="Text 15">
            <a:extLst>
              <a:ext uri="{FF2B5EF4-FFF2-40B4-BE49-F238E27FC236}">
                <a16:creationId xmlns:a16="http://schemas.microsoft.com/office/drawing/2014/main" id="{7B021A16-F3CF-16D5-79E1-F838FCF1702E}"/>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9" name="Text 16">
            <a:extLst>
              <a:ext uri="{FF2B5EF4-FFF2-40B4-BE49-F238E27FC236}">
                <a16:creationId xmlns:a16="http://schemas.microsoft.com/office/drawing/2014/main" id="{33908F69-EE56-28F5-E111-4B19411A685E}"/>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40" name="Rectangle 39">
            <a:extLst>
              <a:ext uri="{FF2B5EF4-FFF2-40B4-BE49-F238E27FC236}">
                <a16:creationId xmlns:a16="http://schemas.microsoft.com/office/drawing/2014/main" id="{5022C7BC-CDEC-4549-2E26-B9C54F62C080}"/>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41" name="TextBox 40">
            <a:extLst>
              <a:ext uri="{FF2B5EF4-FFF2-40B4-BE49-F238E27FC236}">
                <a16:creationId xmlns:a16="http://schemas.microsoft.com/office/drawing/2014/main" id="{BDFC2955-3148-301A-3010-075DDE5CC6FC}"/>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25</a:t>
            </a:fld>
            <a:endParaRPr lang="en-US" sz="1100" b="1">
              <a:solidFill>
                <a:prstClr val="white"/>
              </a:solidFill>
              <a:latin typeface="Constantia"/>
              <a:cs typeface="Calibri" panose="020F0502020204030204" pitchFamily="34" charset="0"/>
            </a:endParaRPr>
          </a:p>
        </p:txBody>
      </p:sp>
      <p:sp>
        <p:nvSpPr>
          <p:cNvPr id="42" name="TextBox 41">
            <a:extLst>
              <a:ext uri="{FF2B5EF4-FFF2-40B4-BE49-F238E27FC236}">
                <a16:creationId xmlns:a16="http://schemas.microsoft.com/office/drawing/2014/main" id="{3B948F7B-9B7B-1819-3581-CA8230D3D966}"/>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43" name="Picture 42">
            <a:extLst>
              <a:ext uri="{FF2B5EF4-FFF2-40B4-BE49-F238E27FC236}">
                <a16:creationId xmlns:a16="http://schemas.microsoft.com/office/drawing/2014/main" id="{D117C5F2-B396-904B-CDBF-8D251CCC41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  ·  OTHER RISK CATEGORIES</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Regulatory, accuracy, and vendor exposure rounding out the framework.</a:t>
            </a:r>
            <a:endParaRPr lang="en-US" sz="3200" dirty="0"/>
          </a:p>
        </p:txBody>
      </p:sp>
      <p:sp>
        <p:nvSpPr>
          <p:cNvPr id="4" name="Shape 2"/>
          <p:cNvSpPr/>
          <p:nvPr/>
        </p:nvSpPr>
        <p:spPr>
          <a:xfrm>
            <a:off x="640080" y="1584064"/>
            <a:ext cx="10881360" cy="1463040"/>
          </a:xfrm>
          <a:prstGeom prst="rect">
            <a:avLst/>
          </a:prstGeom>
          <a:solidFill>
            <a:srgbClr val="F8FAFC"/>
          </a:solidFill>
          <a:ln w="9525">
            <a:solidFill>
              <a:srgbClr val="E2E8F0"/>
            </a:solidFill>
            <a:prstDash val="solid"/>
          </a:ln>
        </p:spPr>
        <p:txBody>
          <a:bodyPr/>
          <a:lstStyle/>
          <a:p>
            <a:endParaRPr lang="en-US"/>
          </a:p>
        </p:txBody>
      </p:sp>
      <p:pic>
        <p:nvPicPr>
          <p:cNvPr id="5" name="Image 0"/>
          <p:cNvPicPr>
            <a:picLocks noChangeAspect="1"/>
          </p:cNvPicPr>
          <p:nvPr/>
        </p:nvPicPr>
        <p:blipFill>
          <a:blip r:embed="rId3"/>
          <a:stretch>
            <a:fillRect/>
          </a:stretch>
        </p:blipFill>
        <p:spPr>
          <a:xfrm>
            <a:off x="868680" y="1812664"/>
            <a:ext cx="502920" cy="502920"/>
          </a:xfrm>
          <a:prstGeom prst="rect">
            <a:avLst/>
          </a:prstGeom>
        </p:spPr>
      </p:pic>
      <p:sp>
        <p:nvSpPr>
          <p:cNvPr id="6" name="Text 3"/>
          <p:cNvSpPr/>
          <p:nvPr/>
        </p:nvSpPr>
        <p:spPr>
          <a:xfrm>
            <a:off x="1554480" y="1675504"/>
            <a:ext cx="960120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Regulatory &amp; Consumer-Protection Risk</a:t>
            </a:r>
            <a:endParaRPr lang="en-US" sz="1600" dirty="0"/>
          </a:p>
        </p:txBody>
      </p:sp>
      <p:sp>
        <p:nvSpPr>
          <p:cNvPr id="7" name="Text 4"/>
          <p:cNvSpPr/>
          <p:nvPr/>
        </p:nvSpPr>
        <p:spPr>
          <a:xfrm>
            <a:off x="1554480" y="2086536"/>
            <a:ext cx="9784080" cy="822960"/>
          </a:xfrm>
          <a:prstGeom prst="rect">
            <a:avLst/>
          </a:prstGeom>
          <a:noFill/>
          <a:ln/>
        </p:spPr>
        <p:txBody>
          <a:bodyPr wrap="square" lIns="0" tIns="0" rIns="0" bIns="0" rtlCol="0" anchor="ctr"/>
          <a:lstStyle/>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FTC Act § 5 (15 U.S.C. § 45) / UDAP (many states have analogous statutes) — misrepresenting AI capability or generating misleading customer comms</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ECOA (15 U.S.C. § 1691 et seq.) — algorithmic disparate impact in credit decisioning; see Reg. B, 12 C.F.R. Part 1002; CFPB enforcement guidance on algorithmic credit decisioning</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State AI law — NY DFS model governance, Colo. Rev. Stat. § 6-1-1701 et seq. (effective date subject to legislative review), CA laws and new proposals</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FTC Safeguards Rule (16 C.F.R. Part 314, expressly applicable to motor vehicle dealers) + GLBA (15 U.S.C. § 6801 et seq.) + state privacy law — vendor diligence and security breach obligations</a:t>
            </a:r>
            <a:endParaRPr lang="en-US" sz="1100" dirty="0"/>
          </a:p>
        </p:txBody>
      </p:sp>
      <p:sp>
        <p:nvSpPr>
          <p:cNvPr id="8" name="Shape 5"/>
          <p:cNvSpPr/>
          <p:nvPr/>
        </p:nvSpPr>
        <p:spPr>
          <a:xfrm>
            <a:off x="640080" y="3138544"/>
            <a:ext cx="10881360" cy="1463040"/>
          </a:xfrm>
          <a:prstGeom prst="rect">
            <a:avLst/>
          </a:prstGeom>
          <a:solidFill>
            <a:srgbClr val="F8FAFC"/>
          </a:solidFill>
          <a:ln w="9525">
            <a:solidFill>
              <a:srgbClr val="E2E8F0"/>
            </a:solidFill>
            <a:prstDash val="solid"/>
          </a:ln>
        </p:spPr>
        <p:txBody>
          <a:bodyPr/>
          <a:lstStyle/>
          <a:p>
            <a:endParaRPr lang="en-US"/>
          </a:p>
        </p:txBody>
      </p:sp>
      <p:pic>
        <p:nvPicPr>
          <p:cNvPr id="9" name="Image 1"/>
          <p:cNvPicPr>
            <a:picLocks noChangeAspect="1"/>
          </p:cNvPicPr>
          <p:nvPr/>
        </p:nvPicPr>
        <p:blipFill>
          <a:blip r:embed="rId4"/>
          <a:stretch>
            <a:fillRect/>
          </a:stretch>
        </p:blipFill>
        <p:spPr>
          <a:xfrm>
            <a:off x="868680" y="3367144"/>
            <a:ext cx="502920" cy="502920"/>
          </a:xfrm>
          <a:prstGeom prst="rect">
            <a:avLst/>
          </a:prstGeom>
        </p:spPr>
      </p:pic>
      <p:sp>
        <p:nvSpPr>
          <p:cNvPr id="10" name="Text 6"/>
          <p:cNvSpPr/>
          <p:nvPr/>
        </p:nvSpPr>
        <p:spPr>
          <a:xfrm>
            <a:off x="1554480" y="3321424"/>
            <a:ext cx="960120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Hallucination &amp; Accuracy Risk</a:t>
            </a:r>
            <a:endParaRPr lang="en-US" sz="1600" dirty="0"/>
          </a:p>
        </p:txBody>
      </p:sp>
      <p:sp>
        <p:nvSpPr>
          <p:cNvPr id="11" name="Text 7"/>
          <p:cNvSpPr/>
          <p:nvPr/>
        </p:nvSpPr>
        <p:spPr>
          <a:xfrm>
            <a:off x="1554480" y="3732904"/>
            <a:ext cx="9784080" cy="822960"/>
          </a:xfrm>
          <a:prstGeom prst="rect">
            <a:avLst/>
          </a:prstGeom>
          <a:noFill/>
          <a:ln/>
        </p:spPr>
        <p:txBody>
          <a:bodyPr wrap="square" lIns="0" tIns="0" rIns="0" bIns="0" rtlCol="0" anchor="ctr"/>
          <a:lstStyle/>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F&amp;I disclosures — hallucinated APRs, fees, terms = TILA (15 U.S.C. § 1601 et seq.) / Reg. Z (12 C.F.R. Part 1026) / state UDAP exposure</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Service estimates — wrong parts pricing or labor times trigger state repair statute violations</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Customer comms — misrepresented warranty terms, vehicle condition, or financing eligibility</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Asymmetric </a:t>
            </a:r>
            <a:r>
              <a:rPr kumimoji="0" lang="en-US" sz="1100" b="0" i="0" u="none" strike="noStrike" kern="1200" cap="none" spc="0" normalizeH="0" baseline="0" noProof="0" dirty="0">
                <a:ln>
                  <a:noFill/>
                </a:ln>
                <a:solidFill>
                  <a:srgbClr val="475569"/>
                </a:solidFill>
                <a:effectLst/>
                <a:uLnTx/>
                <a:uFillTx/>
                <a:latin typeface="Calibri" pitchFamily="34" charset="0"/>
                <a:ea typeface="Calibri" pitchFamily="34" charset="-122"/>
                <a:cs typeface="Calibri" pitchFamily="34" charset="-120"/>
              </a:rPr>
              <a:t>—</a:t>
            </a:r>
            <a:r>
              <a:rPr lang="en-US" sz="1100" dirty="0">
                <a:solidFill>
                  <a:srgbClr val="475569"/>
                </a:solidFill>
                <a:latin typeface="Calibri" pitchFamily="34" charset="0"/>
                <a:ea typeface="Calibri" pitchFamily="34" charset="-122"/>
                <a:cs typeface="Calibri" pitchFamily="34" charset="-120"/>
              </a:rPr>
              <a:t> small efficiency gain on the upside, large legal liability on the downside</a:t>
            </a:r>
            <a:endParaRPr lang="en-US" sz="1100" dirty="0"/>
          </a:p>
        </p:txBody>
      </p:sp>
      <p:sp>
        <p:nvSpPr>
          <p:cNvPr id="12" name="Shape 8"/>
          <p:cNvSpPr/>
          <p:nvPr/>
        </p:nvSpPr>
        <p:spPr>
          <a:xfrm>
            <a:off x="640080" y="4693024"/>
            <a:ext cx="10881360" cy="1463040"/>
          </a:xfrm>
          <a:prstGeom prst="rect">
            <a:avLst/>
          </a:prstGeom>
          <a:solidFill>
            <a:srgbClr val="F8FAFC"/>
          </a:solidFill>
          <a:ln w="9525">
            <a:solidFill>
              <a:srgbClr val="E2E8F0"/>
            </a:solidFill>
            <a:prstDash val="solid"/>
          </a:ln>
        </p:spPr>
        <p:txBody>
          <a:bodyPr/>
          <a:lstStyle/>
          <a:p>
            <a:endParaRPr lang="en-US"/>
          </a:p>
        </p:txBody>
      </p:sp>
      <p:pic>
        <p:nvPicPr>
          <p:cNvPr id="13" name="Image 2"/>
          <p:cNvPicPr>
            <a:picLocks noChangeAspect="1"/>
          </p:cNvPicPr>
          <p:nvPr/>
        </p:nvPicPr>
        <p:blipFill>
          <a:blip r:embed="rId5"/>
          <a:stretch>
            <a:fillRect/>
          </a:stretch>
        </p:blipFill>
        <p:spPr>
          <a:xfrm>
            <a:off x="868680" y="4921624"/>
            <a:ext cx="502920" cy="502920"/>
          </a:xfrm>
          <a:prstGeom prst="rect">
            <a:avLst/>
          </a:prstGeom>
        </p:spPr>
      </p:pic>
      <p:sp>
        <p:nvSpPr>
          <p:cNvPr id="14" name="Text 9"/>
          <p:cNvSpPr/>
          <p:nvPr/>
        </p:nvSpPr>
        <p:spPr>
          <a:xfrm>
            <a:off x="1554480" y="4875904"/>
            <a:ext cx="960120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Vendor &amp; Contract Risk</a:t>
            </a:r>
            <a:endParaRPr lang="en-US" sz="1600" dirty="0"/>
          </a:p>
        </p:txBody>
      </p:sp>
      <p:sp>
        <p:nvSpPr>
          <p:cNvPr id="15" name="Text 10"/>
          <p:cNvSpPr/>
          <p:nvPr/>
        </p:nvSpPr>
        <p:spPr>
          <a:xfrm>
            <a:off x="1554480" y="5287384"/>
            <a:ext cx="9784080" cy="822960"/>
          </a:xfrm>
          <a:prstGeom prst="rect">
            <a:avLst/>
          </a:prstGeom>
          <a:noFill/>
          <a:ln/>
        </p:spPr>
        <p:txBody>
          <a:bodyPr wrap="square" lIns="0" tIns="0" rIns="0" bIns="0" rtlCol="0" anchor="ctr"/>
          <a:lstStyle/>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Data ownership — explicit dealer ownership; prohibition on training on dealer data; data use and retention restrictions</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Audit logging — defensible exportable logs for at least longest applicable statutory look-back period</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Indemnification — for hallucinations, regulatory violations, IP claims</a:t>
            </a:r>
            <a:endParaRPr lang="en-US" sz="1100" dirty="0"/>
          </a:p>
          <a:p>
            <a:pPr marL="0" indent="0">
              <a:spcAft>
                <a:spcPts val="200"/>
              </a:spcAft>
              <a:buNone/>
            </a:pPr>
            <a:r>
              <a:rPr lang="en-US" sz="1100" dirty="0">
                <a:solidFill>
                  <a:srgbClr val="475569"/>
                </a:solidFill>
                <a:latin typeface="Calibri" pitchFamily="34" charset="0"/>
                <a:ea typeface="Calibri" pitchFamily="34" charset="-122"/>
                <a:cs typeface="Calibri" pitchFamily="34" charset="-120"/>
              </a:rPr>
              <a:t>• Dealer Data Security Law compliance — express vendor acknowledgment that the dealer owns the data</a:t>
            </a:r>
            <a:endParaRPr lang="en-US" sz="1100" dirty="0"/>
          </a:p>
        </p:txBody>
      </p:sp>
      <p:sp>
        <p:nvSpPr>
          <p:cNvPr id="16" name="Text 11"/>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17" name="Text 12"/>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23 / 31</a:t>
            </a:r>
            <a:endParaRPr lang="en-US" sz="900" dirty="0"/>
          </a:p>
        </p:txBody>
      </p:sp>
      <p:sp>
        <p:nvSpPr>
          <p:cNvPr id="24" name="Text 15">
            <a:extLst>
              <a:ext uri="{FF2B5EF4-FFF2-40B4-BE49-F238E27FC236}">
                <a16:creationId xmlns:a16="http://schemas.microsoft.com/office/drawing/2014/main" id="{A9F88FE9-31C7-FE51-C2AE-F13383FACAAA}"/>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5" name="Text 16">
            <a:extLst>
              <a:ext uri="{FF2B5EF4-FFF2-40B4-BE49-F238E27FC236}">
                <a16:creationId xmlns:a16="http://schemas.microsoft.com/office/drawing/2014/main" id="{A67B0509-EBAF-6743-742A-870B31B1AC12}"/>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6" name="Rectangle 25">
            <a:extLst>
              <a:ext uri="{FF2B5EF4-FFF2-40B4-BE49-F238E27FC236}">
                <a16:creationId xmlns:a16="http://schemas.microsoft.com/office/drawing/2014/main" id="{71EF8C41-C1E5-947B-F250-BA5EE1AF1FC9}"/>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7" name="TextBox 26">
            <a:extLst>
              <a:ext uri="{FF2B5EF4-FFF2-40B4-BE49-F238E27FC236}">
                <a16:creationId xmlns:a16="http://schemas.microsoft.com/office/drawing/2014/main" id="{B5F7FF18-6F0C-BE21-1339-948C0D0D870A}"/>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26</a:t>
            </a:fld>
            <a:endParaRPr lang="en-US" sz="1100" b="1">
              <a:solidFill>
                <a:prstClr val="white"/>
              </a:solidFill>
              <a:latin typeface="Constantia"/>
              <a:cs typeface="Calibri" panose="020F0502020204030204" pitchFamily="34" charset="0"/>
            </a:endParaRPr>
          </a:p>
        </p:txBody>
      </p:sp>
      <p:sp>
        <p:nvSpPr>
          <p:cNvPr id="28" name="TextBox 27">
            <a:extLst>
              <a:ext uri="{FF2B5EF4-FFF2-40B4-BE49-F238E27FC236}">
                <a16:creationId xmlns:a16="http://schemas.microsoft.com/office/drawing/2014/main" id="{4D5075CE-E90E-A1A0-22C5-EB9FDE0CF50A}"/>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29" name="Picture 28">
            <a:extLst>
              <a:ext uri="{FF2B5EF4-FFF2-40B4-BE49-F238E27FC236}">
                <a16:creationId xmlns:a16="http://schemas.microsoft.com/office/drawing/2014/main" id="{4F332618-6BC1-64E9-9905-DBD689F2B3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4">
    <p:bg>
      <p:bgPr>
        <a:solidFill>
          <a:srgbClr val="0F2547"/>
        </a:solidFill>
        <a:effectLst/>
      </p:bgPr>
    </p:bg>
    <p:spTree>
      <p:nvGrpSpPr>
        <p:cNvPr id="1" name=""/>
        <p:cNvGrpSpPr/>
        <p:nvPr/>
      </p:nvGrpSpPr>
      <p:grpSpPr>
        <a:xfrm>
          <a:off x="0" y="0"/>
          <a:ext cx="0" cy="0"/>
          <a:chOff x="0" y="0"/>
          <a:chExt cx="0" cy="0"/>
        </a:xfrm>
      </p:grpSpPr>
      <p:sp>
        <p:nvSpPr>
          <p:cNvPr id="2" name="Text 0"/>
          <p:cNvSpPr/>
          <p:nvPr/>
        </p:nvSpPr>
        <p:spPr>
          <a:xfrm>
            <a:off x="640080" y="2286000"/>
            <a:ext cx="10972800" cy="457200"/>
          </a:xfrm>
          <a:prstGeom prst="rect">
            <a:avLst/>
          </a:prstGeom>
          <a:noFill/>
          <a:ln/>
        </p:spPr>
        <p:txBody>
          <a:bodyPr wrap="square" lIns="0" tIns="0" rIns="0" bIns="0" rtlCol="0" anchor="ctr"/>
          <a:lstStyle/>
          <a:p>
            <a:pPr marL="0" indent="0">
              <a:buNone/>
            </a:pPr>
            <a:r>
              <a:rPr lang="en-US" sz="1400" b="1" kern="0" spc="800" dirty="0">
                <a:solidFill>
                  <a:srgbClr val="FCA5A5"/>
                </a:solidFill>
                <a:latin typeface="Calibri" pitchFamily="34" charset="0"/>
                <a:ea typeface="Calibri" pitchFamily="34" charset="-122"/>
                <a:cs typeface="Calibri" pitchFamily="34" charset="-120"/>
              </a:rPr>
              <a:t>PART VI</a:t>
            </a:r>
            <a:endParaRPr lang="en-US" sz="1400" dirty="0"/>
          </a:p>
        </p:txBody>
      </p:sp>
      <p:sp>
        <p:nvSpPr>
          <p:cNvPr id="3" name="Text 1"/>
          <p:cNvSpPr/>
          <p:nvPr/>
        </p:nvSpPr>
        <p:spPr>
          <a:xfrm>
            <a:off x="640080" y="2743200"/>
            <a:ext cx="10972800" cy="1097280"/>
          </a:xfrm>
          <a:prstGeom prst="rect">
            <a:avLst/>
          </a:prstGeom>
          <a:noFill/>
          <a:ln/>
        </p:spPr>
        <p:txBody>
          <a:bodyPr wrap="square" lIns="0" tIns="0" rIns="0" bIns="0" rtlCol="0" anchor="ctr"/>
          <a:lstStyle/>
          <a:p>
            <a:pPr marL="0" indent="0">
              <a:buNone/>
            </a:pPr>
            <a:r>
              <a:rPr lang="en-US" sz="6000" b="1" dirty="0">
                <a:solidFill>
                  <a:srgbClr val="FFFFFF"/>
                </a:solidFill>
                <a:latin typeface="Georgia" pitchFamily="34" charset="0"/>
                <a:ea typeface="Georgia" pitchFamily="34" charset="-122"/>
                <a:cs typeface="Georgia" pitchFamily="34" charset="-120"/>
              </a:rPr>
              <a:t>Strategic Roadmap</a:t>
            </a:r>
            <a:endParaRPr lang="en-US" sz="6000" dirty="0"/>
          </a:p>
        </p:txBody>
      </p:sp>
      <p:sp>
        <p:nvSpPr>
          <p:cNvPr id="4" name="Shape 2"/>
          <p:cNvSpPr/>
          <p:nvPr/>
        </p:nvSpPr>
        <p:spPr>
          <a:xfrm>
            <a:off x="640080" y="3931920"/>
            <a:ext cx="914400" cy="54864"/>
          </a:xfrm>
          <a:prstGeom prst="rect">
            <a:avLst/>
          </a:prstGeom>
          <a:solidFill>
            <a:srgbClr val="B91C1C"/>
          </a:solidFill>
          <a:ln/>
        </p:spPr>
        <p:txBody>
          <a:bodyPr/>
          <a:lstStyle/>
          <a:p>
            <a:endParaRPr lang="en-US"/>
          </a:p>
        </p:txBody>
      </p:sp>
      <p:sp>
        <p:nvSpPr>
          <p:cNvPr id="5" name="Text 3"/>
          <p:cNvSpPr/>
          <p:nvPr/>
        </p:nvSpPr>
        <p:spPr>
          <a:xfrm>
            <a:off x="640080" y="4160520"/>
            <a:ext cx="10972800" cy="548640"/>
          </a:xfrm>
          <a:prstGeom prst="rect">
            <a:avLst/>
          </a:prstGeom>
          <a:noFill/>
          <a:ln/>
        </p:spPr>
        <p:txBody>
          <a:bodyPr wrap="square" lIns="0" tIns="0" rIns="0" bIns="0" rtlCol="0" anchor="ctr"/>
          <a:lstStyle/>
          <a:p>
            <a:pPr marL="0" indent="0">
              <a:buNone/>
            </a:pPr>
            <a:r>
              <a:rPr lang="en-US" sz="2200" i="1" dirty="0">
                <a:solidFill>
                  <a:srgbClr val="CBD5E1"/>
                </a:solidFill>
                <a:latin typeface="Georgia" pitchFamily="34" charset="0"/>
                <a:ea typeface="Georgia" pitchFamily="34" charset="-122"/>
                <a:cs typeface="Georgia" pitchFamily="34" charset="-120"/>
              </a:rPr>
              <a:t>Sequence, governance, and the warranty-workflow specifics.</a:t>
            </a:r>
            <a:endParaRPr lang="en-US"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VI  ·  DEPLOYMENT SEQUENCE</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Defensive AI before offensive AI. Three phases, eighteen months.</a:t>
            </a:r>
            <a:endParaRPr lang="en-US" sz="3200" dirty="0"/>
          </a:p>
        </p:txBody>
      </p:sp>
      <p:sp>
        <p:nvSpPr>
          <p:cNvPr id="4" name="Shape 2"/>
          <p:cNvSpPr/>
          <p:nvPr/>
        </p:nvSpPr>
        <p:spPr>
          <a:xfrm>
            <a:off x="457200" y="1621716"/>
            <a:ext cx="3657600" cy="1097280"/>
          </a:xfrm>
          <a:prstGeom prst="rect">
            <a:avLst/>
          </a:prstGeom>
          <a:solidFill>
            <a:srgbClr val="047857"/>
          </a:solidFill>
          <a:ln/>
        </p:spPr>
        <p:txBody>
          <a:bodyPr/>
          <a:lstStyle/>
          <a:p>
            <a:endParaRPr lang="en-US"/>
          </a:p>
        </p:txBody>
      </p:sp>
      <p:sp>
        <p:nvSpPr>
          <p:cNvPr id="5" name="Text 3"/>
          <p:cNvSpPr/>
          <p:nvPr/>
        </p:nvSpPr>
        <p:spPr>
          <a:xfrm>
            <a:off x="731520" y="1758876"/>
            <a:ext cx="3108960" cy="274320"/>
          </a:xfrm>
          <a:prstGeom prst="rect">
            <a:avLst/>
          </a:prstGeom>
          <a:noFill/>
          <a:ln/>
        </p:spPr>
        <p:txBody>
          <a:bodyPr wrap="square" lIns="0" tIns="0" rIns="0" bIns="0" rtlCol="0" anchor="ctr"/>
          <a:lstStyle/>
          <a:p>
            <a:pPr marL="0" indent="0">
              <a:buNone/>
            </a:pPr>
            <a:r>
              <a:rPr lang="en-US" sz="1200" b="1" kern="0" spc="400" dirty="0">
                <a:solidFill>
                  <a:srgbClr val="FFFFFF"/>
                </a:solidFill>
                <a:latin typeface="Calibri" pitchFamily="34" charset="0"/>
                <a:ea typeface="Calibri" pitchFamily="34" charset="-122"/>
                <a:cs typeface="Calibri" pitchFamily="34" charset="-120"/>
              </a:rPr>
              <a:t>PHASE 1</a:t>
            </a:r>
            <a:endParaRPr lang="en-US" sz="1200" dirty="0"/>
          </a:p>
        </p:txBody>
      </p:sp>
      <p:sp>
        <p:nvSpPr>
          <p:cNvPr id="6" name="Text 4"/>
          <p:cNvSpPr/>
          <p:nvPr/>
        </p:nvSpPr>
        <p:spPr>
          <a:xfrm>
            <a:off x="731520" y="1987476"/>
            <a:ext cx="3108960" cy="457200"/>
          </a:xfrm>
          <a:prstGeom prst="rect">
            <a:avLst/>
          </a:prstGeom>
          <a:noFill/>
          <a:ln/>
        </p:spPr>
        <p:txBody>
          <a:bodyPr wrap="square" lIns="0" tIns="0" rIns="0" bIns="0" rtlCol="0" anchor="ctr"/>
          <a:lstStyle/>
          <a:p>
            <a:pPr marL="0" indent="0">
              <a:buNone/>
            </a:pPr>
            <a:r>
              <a:rPr lang="en-US" sz="2400" b="1" dirty="0">
                <a:solidFill>
                  <a:srgbClr val="FFFFFF"/>
                </a:solidFill>
                <a:latin typeface="Georgia" pitchFamily="34" charset="0"/>
                <a:ea typeface="Georgia" pitchFamily="34" charset="-122"/>
                <a:cs typeface="Georgia" pitchFamily="34" charset="-120"/>
              </a:rPr>
              <a:t>Foundation</a:t>
            </a:r>
            <a:endParaRPr lang="en-US" sz="2400" dirty="0"/>
          </a:p>
        </p:txBody>
      </p:sp>
      <p:sp>
        <p:nvSpPr>
          <p:cNvPr id="7" name="Text 5"/>
          <p:cNvSpPr/>
          <p:nvPr/>
        </p:nvSpPr>
        <p:spPr>
          <a:xfrm>
            <a:off x="731520" y="2398956"/>
            <a:ext cx="3108960" cy="274320"/>
          </a:xfrm>
          <a:prstGeom prst="rect">
            <a:avLst/>
          </a:prstGeom>
          <a:noFill/>
          <a:ln/>
        </p:spPr>
        <p:txBody>
          <a:bodyPr wrap="square" lIns="0" tIns="0" rIns="0" bIns="0" rtlCol="0" anchor="ctr"/>
          <a:lstStyle/>
          <a:p>
            <a:pPr marL="0" indent="0">
              <a:buNone/>
            </a:pPr>
            <a:r>
              <a:rPr lang="en-US" sz="1200" i="1" dirty="0">
                <a:solidFill>
                  <a:srgbClr val="FFFFFF"/>
                </a:solidFill>
                <a:latin typeface="Calibri" pitchFamily="34" charset="0"/>
                <a:ea typeface="Calibri" pitchFamily="34" charset="-122"/>
                <a:cs typeface="Calibri" pitchFamily="34" charset="-120"/>
              </a:rPr>
              <a:t>Months 1–6</a:t>
            </a:r>
            <a:endParaRPr lang="en-US" sz="1200" dirty="0"/>
          </a:p>
        </p:txBody>
      </p:sp>
      <p:sp>
        <p:nvSpPr>
          <p:cNvPr id="8" name="Shape 6"/>
          <p:cNvSpPr/>
          <p:nvPr/>
        </p:nvSpPr>
        <p:spPr>
          <a:xfrm>
            <a:off x="457200" y="2718996"/>
            <a:ext cx="3657600" cy="3200400"/>
          </a:xfrm>
          <a:prstGeom prst="rect">
            <a:avLst/>
          </a:prstGeom>
          <a:solidFill>
            <a:srgbClr val="F8FAFC"/>
          </a:solidFill>
          <a:ln w="9525">
            <a:solidFill>
              <a:srgbClr val="E2E8F0"/>
            </a:solidFill>
            <a:prstDash val="solid"/>
          </a:ln>
        </p:spPr>
        <p:txBody>
          <a:bodyPr/>
          <a:lstStyle/>
          <a:p>
            <a:endParaRPr lang="en-US"/>
          </a:p>
        </p:txBody>
      </p:sp>
      <p:sp>
        <p:nvSpPr>
          <p:cNvPr id="9" name="Text 7"/>
          <p:cNvSpPr/>
          <p:nvPr/>
        </p:nvSpPr>
        <p:spPr>
          <a:xfrm>
            <a:off x="731520" y="2901876"/>
            <a:ext cx="182880" cy="274320"/>
          </a:xfrm>
          <a:prstGeom prst="rect">
            <a:avLst/>
          </a:prstGeom>
          <a:noFill/>
          <a:ln/>
        </p:spPr>
        <p:txBody>
          <a:bodyPr wrap="square" lIns="0" tIns="0" rIns="0" bIns="0" rtlCol="0" anchor="ctr"/>
          <a:lstStyle/>
          <a:p>
            <a:pPr marL="0" indent="0">
              <a:buNone/>
            </a:pPr>
            <a:r>
              <a:rPr lang="en-US" sz="1200" b="1" dirty="0">
                <a:solidFill>
                  <a:srgbClr val="047857"/>
                </a:solidFill>
              </a:rPr>
              <a:t>●</a:t>
            </a:r>
            <a:endParaRPr lang="en-US" sz="1200" dirty="0"/>
          </a:p>
        </p:txBody>
      </p:sp>
      <p:sp>
        <p:nvSpPr>
          <p:cNvPr id="10" name="Text 8"/>
          <p:cNvSpPr/>
          <p:nvPr/>
        </p:nvSpPr>
        <p:spPr>
          <a:xfrm>
            <a:off x="960120" y="2901876"/>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Document intake automation</a:t>
            </a:r>
            <a:endParaRPr lang="en-US" sz="1200" dirty="0"/>
          </a:p>
        </p:txBody>
      </p:sp>
      <p:sp>
        <p:nvSpPr>
          <p:cNvPr id="11" name="Text 9"/>
          <p:cNvSpPr/>
          <p:nvPr/>
        </p:nvSpPr>
        <p:spPr>
          <a:xfrm>
            <a:off x="731520" y="3615108"/>
            <a:ext cx="182880" cy="274320"/>
          </a:xfrm>
          <a:prstGeom prst="rect">
            <a:avLst/>
          </a:prstGeom>
          <a:noFill/>
          <a:ln/>
        </p:spPr>
        <p:txBody>
          <a:bodyPr wrap="square" lIns="0" tIns="0" rIns="0" bIns="0" rtlCol="0" anchor="ctr"/>
          <a:lstStyle/>
          <a:p>
            <a:pPr marL="0" indent="0">
              <a:buNone/>
            </a:pPr>
            <a:r>
              <a:rPr lang="en-US" sz="1200" b="1" dirty="0">
                <a:solidFill>
                  <a:srgbClr val="047857"/>
                </a:solidFill>
              </a:rPr>
              <a:t>●</a:t>
            </a:r>
            <a:endParaRPr lang="en-US" sz="1200" dirty="0"/>
          </a:p>
        </p:txBody>
      </p:sp>
      <p:sp>
        <p:nvSpPr>
          <p:cNvPr id="12" name="Text 10"/>
          <p:cNvSpPr/>
          <p:nvPr/>
        </p:nvSpPr>
        <p:spPr>
          <a:xfrm>
            <a:off x="960120" y="3615108"/>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AI voice for service scheduling</a:t>
            </a:r>
            <a:endParaRPr lang="en-US" sz="1200" dirty="0"/>
          </a:p>
        </p:txBody>
      </p:sp>
      <p:sp>
        <p:nvSpPr>
          <p:cNvPr id="13" name="Text 11"/>
          <p:cNvSpPr/>
          <p:nvPr/>
        </p:nvSpPr>
        <p:spPr>
          <a:xfrm>
            <a:off x="731520" y="4328340"/>
            <a:ext cx="182880" cy="274320"/>
          </a:xfrm>
          <a:prstGeom prst="rect">
            <a:avLst/>
          </a:prstGeom>
          <a:noFill/>
          <a:ln/>
        </p:spPr>
        <p:txBody>
          <a:bodyPr wrap="square" lIns="0" tIns="0" rIns="0" bIns="0" rtlCol="0" anchor="ctr"/>
          <a:lstStyle/>
          <a:p>
            <a:pPr marL="0" indent="0">
              <a:buNone/>
            </a:pPr>
            <a:r>
              <a:rPr lang="en-US" sz="1200" b="1" dirty="0">
                <a:solidFill>
                  <a:srgbClr val="047857"/>
                </a:solidFill>
              </a:rPr>
              <a:t>●</a:t>
            </a:r>
            <a:endParaRPr lang="en-US" sz="1200" dirty="0"/>
          </a:p>
        </p:txBody>
      </p:sp>
      <p:sp>
        <p:nvSpPr>
          <p:cNvPr id="14" name="Text 12"/>
          <p:cNvSpPr/>
          <p:nvPr/>
        </p:nvSpPr>
        <p:spPr>
          <a:xfrm>
            <a:off x="960120" y="4328340"/>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Internal management AI (DMS NL queries)</a:t>
            </a:r>
            <a:endParaRPr lang="en-US" sz="1200" dirty="0"/>
          </a:p>
        </p:txBody>
      </p:sp>
      <p:sp>
        <p:nvSpPr>
          <p:cNvPr id="15" name="Text 13"/>
          <p:cNvSpPr/>
          <p:nvPr/>
        </p:nvSpPr>
        <p:spPr>
          <a:xfrm>
            <a:off x="731520" y="5041572"/>
            <a:ext cx="182880" cy="274320"/>
          </a:xfrm>
          <a:prstGeom prst="rect">
            <a:avLst/>
          </a:prstGeom>
          <a:noFill/>
          <a:ln/>
        </p:spPr>
        <p:txBody>
          <a:bodyPr wrap="square" lIns="0" tIns="0" rIns="0" bIns="0" rtlCol="0" anchor="ctr"/>
          <a:lstStyle/>
          <a:p>
            <a:pPr marL="0" indent="0">
              <a:buNone/>
            </a:pPr>
            <a:r>
              <a:rPr lang="en-US" sz="1200" b="1" dirty="0">
                <a:solidFill>
                  <a:srgbClr val="047857"/>
                </a:solidFill>
              </a:rPr>
              <a:t>●</a:t>
            </a:r>
            <a:endParaRPr lang="en-US" sz="1200" dirty="0"/>
          </a:p>
        </p:txBody>
      </p:sp>
      <p:sp>
        <p:nvSpPr>
          <p:cNvPr id="16" name="Text 14"/>
          <p:cNvSpPr/>
          <p:nvPr/>
        </p:nvSpPr>
        <p:spPr>
          <a:xfrm>
            <a:off x="960120" y="5041572"/>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Vendor diligence baseline + contract template</a:t>
            </a:r>
            <a:endParaRPr lang="en-US" sz="1200" dirty="0"/>
          </a:p>
        </p:txBody>
      </p:sp>
      <p:sp>
        <p:nvSpPr>
          <p:cNvPr id="17" name="Shape 15"/>
          <p:cNvSpPr/>
          <p:nvPr/>
        </p:nvSpPr>
        <p:spPr>
          <a:xfrm>
            <a:off x="4251960" y="1621716"/>
            <a:ext cx="3657600" cy="1097280"/>
          </a:xfrm>
          <a:prstGeom prst="rect">
            <a:avLst/>
          </a:prstGeom>
          <a:solidFill>
            <a:srgbClr val="D97706"/>
          </a:solidFill>
          <a:ln/>
        </p:spPr>
        <p:txBody>
          <a:bodyPr/>
          <a:lstStyle/>
          <a:p>
            <a:endParaRPr lang="en-US"/>
          </a:p>
        </p:txBody>
      </p:sp>
      <p:sp>
        <p:nvSpPr>
          <p:cNvPr id="18" name="Text 16"/>
          <p:cNvSpPr/>
          <p:nvPr/>
        </p:nvSpPr>
        <p:spPr>
          <a:xfrm>
            <a:off x="4526280" y="1758876"/>
            <a:ext cx="3108960" cy="274320"/>
          </a:xfrm>
          <a:prstGeom prst="rect">
            <a:avLst/>
          </a:prstGeom>
          <a:noFill/>
          <a:ln/>
        </p:spPr>
        <p:txBody>
          <a:bodyPr wrap="square" lIns="0" tIns="0" rIns="0" bIns="0" rtlCol="0" anchor="ctr"/>
          <a:lstStyle/>
          <a:p>
            <a:pPr marL="0" indent="0">
              <a:buNone/>
            </a:pPr>
            <a:r>
              <a:rPr lang="en-US" sz="1200" b="1" kern="0" spc="400" dirty="0">
                <a:solidFill>
                  <a:srgbClr val="FFFFFF"/>
                </a:solidFill>
                <a:latin typeface="Calibri" pitchFamily="34" charset="0"/>
                <a:ea typeface="Calibri" pitchFamily="34" charset="-122"/>
                <a:cs typeface="Calibri" pitchFamily="34" charset="-120"/>
              </a:rPr>
              <a:t>PHASE 2</a:t>
            </a:r>
            <a:endParaRPr lang="en-US" sz="1200" dirty="0"/>
          </a:p>
        </p:txBody>
      </p:sp>
      <p:sp>
        <p:nvSpPr>
          <p:cNvPr id="19" name="Text 17"/>
          <p:cNvSpPr/>
          <p:nvPr/>
        </p:nvSpPr>
        <p:spPr>
          <a:xfrm>
            <a:off x="4526280" y="1987476"/>
            <a:ext cx="3108960" cy="457200"/>
          </a:xfrm>
          <a:prstGeom prst="rect">
            <a:avLst/>
          </a:prstGeom>
          <a:noFill/>
          <a:ln/>
        </p:spPr>
        <p:txBody>
          <a:bodyPr wrap="square" lIns="0" tIns="0" rIns="0" bIns="0" rtlCol="0" anchor="ctr"/>
          <a:lstStyle/>
          <a:p>
            <a:pPr marL="0" indent="0">
              <a:buNone/>
            </a:pPr>
            <a:r>
              <a:rPr lang="en-US" sz="2400" b="1" dirty="0">
                <a:solidFill>
                  <a:srgbClr val="FFFFFF"/>
                </a:solidFill>
                <a:latin typeface="Georgia" pitchFamily="34" charset="0"/>
                <a:ea typeface="Georgia" pitchFamily="34" charset="-122"/>
                <a:cs typeface="Georgia" pitchFamily="34" charset="-120"/>
              </a:rPr>
              <a:t>Operations</a:t>
            </a:r>
            <a:endParaRPr lang="en-US" sz="2400" dirty="0"/>
          </a:p>
        </p:txBody>
      </p:sp>
      <p:sp>
        <p:nvSpPr>
          <p:cNvPr id="20" name="Text 18"/>
          <p:cNvSpPr/>
          <p:nvPr/>
        </p:nvSpPr>
        <p:spPr>
          <a:xfrm>
            <a:off x="4526280" y="2398956"/>
            <a:ext cx="3108960" cy="274320"/>
          </a:xfrm>
          <a:prstGeom prst="rect">
            <a:avLst/>
          </a:prstGeom>
          <a:noFill/>
          <a:ln/>
        </p:spPr>
        <p:txBody>
          <a:bodyPr wrap="square" lIns="0" tIns="0" rIns="0" bIns="0" rtlCol="0" anchor="ctr"/>
          <a:lstStyle/>
          <a:p>
            <a:pPr marL="0" indent="0">
              <a:buNone/>
            </a:pPr>
            <a:r>
              <a:rPr lang="en-US" sz="1200" i="1" dirty="0">
                <a:solidFill>
                  <a:srgbClr val="FFFFFF"/>
                </a:solidFill>
                <a:latin typeface="Calibri" pitchFamily="34" charset="0"/>
                <a:ea typeface="Calibri" pitchFamily="34" charset="-122"/>
                <a:cs typeface="Calibri" pitchFamily="34" charset="-120"/>
              </a:rPr>
              <a:t>Months 6–18</a:t>
            </a:r>
            <a:endParaRPr lang="en-US" sz="1200" dirty="0"/>
          </a:p>
        </p:txBody>
      </p:sp>
      <p:sp>
        <p:nvSpPr>
          <p:cNvPr id="21" name="Shape 19"/>
          <p:cNvSpPr/>
          <p:nvPr/>
        </p:nvSpPr>
        <p:spPr>
          <a:xfrm>
            <a:off x="4251960" y="2718996"/>
            <a:ext cx="3657600" cy="3200400"/>
          </a:xfrm>
          <a:prstGeom prst="rect">
            <a:avLst/>
          </a:prstGeom>
          <a:solidFill>
            <a:srgbClr val="F8FAFC"/>
          </a:solidFill>
          <a:ln w="9525">
            <a:solidFill>
              <a:srgbClr val="E2E8F0"/>
            </a:solidFill>
            <a:prstDash val="solid"/>
          </a:ln>
        </p:spPr>
        <p:txBody>
          <a:bodyPr/>
          <a:lstStyle/>
          <a:p>
            <a:endParaRPr lang="en-US"/>
          </a:p>
        </p:txBody>
      </p:sp>
      <p:sp>
        <p:nvSpPr>
          <p:cNvPr id="22" name="Text 20"/>
          <p:cNvSpPr/>
          <p:nvPr/>
        </p:nvSpPr>
        <p:spPr>
          <a:xfrm>
            <a:off x="4526280" y="2901876"/>
            <a:ext cx="182880" cy="274320"/>
          </a:xfrm>
          <a:prstGeom prst="rect">
            <a:avLst/>
          </a:prstGeom>
          <a:noFill/>
          <a:ln/>
        </p:spPr>
        <p:txBody>
          <a:bodyPr wrap="square" lIns="0" tIns="0" rIns="0" bIns="0" rtlCol="0" anchor="ctr"/>
          <a:lstStyle/>
          <a:p>
            <a:pPr marL="0" indent="0">
              <a:buNone/>
            </a:pPr>
            <a:r>
              <a:rPr lang="en-US" sz="1200" b="1" dirty="0">
                <a:solidFill>
                  <a:srgbClr val="D97706"/>
                </a:solidFill>
              </a:rPr>
              <a:t>●</a:t>
            </a:r>
            <a:endParaRPr lang="en-US" sz="1200" dirty="0"/>
          </a:p>
        </p:txBody>
      </p:sp>
      <p:sp>
        <p:nvSpPr>
          <p:cNvPr id="23" name="Text 21"/>
          <p:cNvSpPr/>
          <p:nvPr/>
        </p:nvSpPr>
        <p:spPr>
          <a:xfrm>
            <a:off x="4754880" y="2901876"/>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AI-driven inventory pricing &amp; merchandising</a:t>
            </a:r>
            <a:endParaRPr lang="en-US" sz="1200" dirty="0"/>
          </a:p>
        </p:txBody>
      </p:sp>
      <p:sp>
        <p:nvSpPr>
          <p:cNvPr id="24" name="Text 22"/>
          <p:cNvSpPr/>
          <p:nvPr/>
        </p:nvSpPr>
        <p:spPr>
          <a:xfrm>
            <a:off x="4526280" y="3615108"/>
            <a:ext cx="182880" cy="274320"/>
          </a:xfrm>
          <a:prstGeom prst="rect">
            <a:avLst/>
          </a:prstGeom>
          <a:noFill/>
          <a:ln/>
        </p:spPr>
        <p:txBody>
          <a:bodyPr wrap="square" lIns="0" tIns="0" rIns="0" bIns="0" rtlCol="0" anchor="ctr"/>
          <a:lstStyle/>
          <a:p>
            <a:pPr marL="0" indent="0">
              <a:buNone/>
            </a:pPr>
            <a:r>
              <a:rPr lang="en-US" sz="1200" b="1" dirty="0">
                <a:solidFill>
                  <a:srgbClr val="D97706"/>
                </a:solidFill>
              </a:rPr>
              <a:t>●</a:t>
            </a:r>
            <a:endParaRPr lang="en-US" sz="1200" dirty="0"/>
          </a:p>
        </p:txBody>
      </p:sp>
      <p:sp>
        <p:nvSpPr>
          <p:cNvPr id="25" name="Text 23"/>
          <p:cNvSpPr/>
          <p:nvPr/>
        </p:nvSpPr>
        <p:spPr>
          <a:xfrm>
            <a:off x="4754880" y="3615108"/>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Predictive service marketing</a:t>
            </a:r>
            <a:endParaRPr lang="en-US" sz="1200" dirty="0"/>
          </a:p>
        </p:txBody>
      </p:sp>
      <p:sp>
        <p:nvSpPr>
          <p:cNvPr id="26" name="Text 24"/>
          <p:cNvSpPr/>
          <p:nvPr/>
        </p:nvSpPr>
        <p:spPr>
          <a:xfrm>
            <a:off x="4526280" y="4328340"/>
            <a:ext cx="182880" cy="274320"/>
          </a:xfrm>
          <a:prstGeom prst="rect">
            <a:avLst/>
          </a:prstGeom>
          <a:noFill/>
          <a:ln/>
        </p:spPr>
        <p:txBody>
          <a:bodyPr wrap="square" lIns="0" tIns="0" rIns="0" bIns="0" rtlCol="0" anchor="ctr"/>
          <a:lstStyle/>
          <a:p>
            <a:pPr marL="0" indent="0">
              <a:buNone/>
            </a:pPr>
            <a:r>
              <a:rPr lang="en-US" sz="1200" b="1" dirty="0">
                <a:solidFill>
                  <a:srgbClr val="D97706"/>
                </a:solidFill>
              </a:rPr>
              <a:t>●</a:t>
            </a:r>
            <a:endParaRPr lang="en-US" sz="1200" dirty="0"/>
          </a:p>
        </p:txBody>
      </p:sp>
      <p:sp>
        <p:nvSpPr>
          <p:cNvPr id="27" name="Text 25"/>
          <p:cNvSpPr/>
          <p:nvPr/>
        </p:nvSpPr>
        <p:spPr>
          <a:xfrm>
            <a:off x="4754880" y="4328340"/>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AI-augmented BDC for sales leads</a:t>
            </a:r>
            <a:endParaRPr lang="en-US" sz="1200" dirty="0"/>
          </a:p>
        </p:txBody>
      </p:sp>
      <p:sp>
        <p:nvSpPr>
          <p:cNvPr id="28" name="Text 26"/>
          <p:cNvSpPr/>
          <p:nvPr/>
        </p:nvSpPr>
        <p:spPr>
          <a:xfrm>
            <a:off x="4526280" y="5041572"/>
            <a:ext cx="182880" cy="274320"/>
          </a:xfrm>
          <a:prstGeom prst="rect">
            <a:avLst/>
          </a:prstGeom>
          <a:noFill/>
          <a:ln/>
        </p:spPr>
        <p:txBody>
          <a:bodyPr wrap="square" lIns="0" tIns="0" rIns="0" bIns="0" rtlCol="0" anchor="ctr"/>
          <a:lstStyle/>
          <a:p>
            <a:pPr marL="0" indent="0">
              <a:buNone/>
            </a:pPr>
            <a:r>
              <a:rPr lang="en-US" sz="1200" b="1" dirty="0">
                <a:solidFill>
                  <a:srgbClr val="D97706"/>
                </a:solidFill>
              </a:rPr>
              <a:t>●</a:t>
            </a:r>
            <a:endParaRPr lang="en-US" sz="1200" dirty="0"/>
          </a:p>
        </p:txBody>
      </p:sp>
      <p:sp>
        <p:nvSpPr>
          <p:cNvPr id="29" name="Text 27"/>
          <p:cNvSpPr/>
          <p:nvPr/>
        </p:nvSpPr>
        <p:spPr>
          <a:xfrm>
            <a:off x="4754880" y="5041572"/>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Written governance framework + AI use policy</a:t>
            </a:r>
            <a:endParaRPr lang="en-US" sz="1200" dirty="0"/>
          </a:p>
        </p:txBody>
      </p:sp>
      <p:sp>
        <p:nvSpPr>
          <p:cNvPr id="30" name="Shape 28"/>
          <p:cNvSpPr/>
          <p:nvPr/>
        </p:nvSpPr>
        <p:spPr>
          <a:xfrm>
            <a:off x="8046720" y="1621716"/>
            <a:ext cx="3657600" cy="1097280"/>
          </a:xfrm>
          <a:prstGeom prst="rect">
            <a:avLst/>
          </a:prstGeom>
          <a:solidFill>
            <a:srgbClr val="B91C1C"/>
          </a:solidFill>
          <a:ln/>
        </p:spPr>
        <p:txBody>
          <a:bodyPr/>
          <a:lstStyle/>
          <a:p>
            <a:endParaRPr lang="en-US"/>
          </a:p>
        </p:txBody>
      </p:sp>
      <p:sp>
        <p:nvSpPr>
          <p:cNvPr id="31" name="Text 29"/>
          <p:cNvSpPr/>
          <p:nvPr/>
        </p:nvSpPr>
        <p:spPr>
          <a:xfrm>
            <a:off x="8321040" y="1758876"/>
            <a:ext cx="3108960" cy="274320"/>
          </a:xfrm>
          <a:prstGeom prst="rect">
            <a:avLst/>
          </a:prstGeom>
          <a:noFill/>
          <a:ln/>
        </p:spPr>
        <p:txBody>
          <a:bodyPr wrap="square" lIns="0" tIns="0" rIns="0" bIns="0" rtlCol="0" anchor="ctr"/>
          <a:lstStyle/>
          <a:p>
            <a:pPr marL="0" indent="0">
              <a:buNone/>
            </a:pPr>
            <a:r>
              <a:rPr lang="en-US" sz="1200" b="1" kern="0" spc="400" dirty="0">
                <a:solidFill>
                  <a:srgbClr val="FFFFFF"/>
                </a:solidFill>
                <a:latin typeface="Calibri" pitchFamily="34" charset="0"/>
                <a:ea typeface="Calibri" pitchFamily="34" charset="-122"/>
                <a:cs typeface="Calibri" pitchFamily="34" charset="-120"/>
              </a:rPr>
              <a:t>PHASE 3</a:t>
            </a:r>
            <a:endParaRPr lang="en-US" sz="1200" dirty="0"/>
          </a:p>
        </p:txBody>
      </p:sp>
      <p:sp>
        <p:nvSpPr>
          <p:cNvPr id="32" name="Text 30"/>
          <p:cNvSpPr/>
          <p:nvPr/>
        </p:nvSpPr>
        <p:spPr>
          <a:xfrm>
            <a:off x="8321040" y="1987476"/>
            <a:ext cx="3108960" cy="457200"/>
          </a:xfrm>
          <a:prstGeom prst="rect">
            <a:avLst/>
          </a:prstGeom>
          <a:noFill/>
          <a:ln/>
        </p:spPr>
        <p:txBody>
          <a:bodyPr wrap="square" lIns="0" tIns="0" rIns="0" bIns="0" rtlCol="0" anchor="ctr"/>
          <a:lstStyle/>
          <a:p>
            <a:pPr marL="0" indent="0">
              <a:buNone/>
            </a:pPr>
            <a:r>
              <a:rPr lang="en-US" sz="2400" b="1" dirty="0">
                <a:solidFill>
                  <a:srgbClr val="FFFFFF"/>
                </a:solidFill>
                <a:latin typeface="Georgia" pitchFamily="34" charset="0"/>
                <a:ea typeface="Georgia" pitchFamily="34" charset="-122"/>
                <a:cs typeface="Georgia" pitchFamily="34" charset="-120"/>
              </a:rPr>
              <a:t>Scale</a:t>
            </a:r>
            <a:endParaRPr lang="en-US" sz="2400" dirty="0"/>
          </a:p>
        </p:txBody>
      </p:sp>
      <p:sp>
        <p:nvSpPr>
          <p:cNvPr id="33" name="Text 31"/>
          <p:cNvSpPr/>
          <p:nvPr/>
        </p:nvSpPr>
        <p:spPr>
          <a:xfrm>
            <a:off x="8321040" y="2398956"/>
            <a:ext cx="3108960" cy="274320"/>
          </a:xfrm>
          <a:prstGeom prst="rect">
            <a:avLst/>
          </a:prstGeom>
          <a:noFill/>
          <a:ln/>
        </p:spPr>
        <p:txBody>
          <a:bodyPr wrap="square" lIns="0" tIns="0" rIns="0" bIns="0" rtlCol="0" anchor="ctr"/>
          <a:lstStyle/>
          <a:p>
            <a:pPr marL="0" indent="0">
              <a:buNone/>
            </a:pPr>
            <a:r>
              <a:rPr lang="en-US" sz="1200" i="1" dirty="0">
                <a:solidFill>
                  <a:srgbClr val="FFFFFF"/>
                </a:solidFill>
                <a:latin typeface="Calibri" pitchFamily="34" charset="0"/>
                <a:ea typeface="Calibri" pitchFamily="34" charset="-122"/>
                <a:cs typeface="Calibri" pitchFamily="34" charset="-120"/>
              </a:rPr>
              <a:t>Months 18+</a:t>
            </a:r>
            <a:endParaRPr lang="en-US" sz="1200" dirty="0"/>
          </a:p>
        </p:txBody>
      </p:sp>
      <p:sp>
        <p:nvSpPr>
          <p:cNvPr id="34" name="Shape 32"/>
          <p:cNvSpPr/>
          <p:nvPr/>
        </p:nvSpPr>
        <p:spPr>
          <a:xfrm>
            <a:off x="8046720" y="2718996"/>
            <a:ext cx="3657600" cy="3200400"/>
          </a:xfrm>
          <a:prstGeom prst="rect">
            <a:avLst/>
          </a:prstGeom>
          <a:solidFill>
            <a:srgbClr val="F8FAFC"/>
          </a:solidFill>
          <a:ln w="9525">
            <a:solidFill>
              <a:srgbClr val="E2E8F0"/>
            </a:solidFill>
            <a:prstDash val="solid"/>
          </a:ln>
        </p:spPr>
        <p:txBody>
          <a:bodyPr/>
          <a:lstStyle/>
          <a:p>
            <a:endParaRPr lang="en-US"/>
          </a:p>
        </p:txBody>
      </p:sp>
      <p:sp>
        <p:nvSpPr>
          <p:cNvPr id="35" name="Text 33"/>
          <p:cNvSpPr/>
          <p:nvPr/>
        </p:nvSpPr>
        <p:spPr>
          <a:xfrm>
            <a:off x="8321040" y="2901876"/>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36" name="Text 34"/>
          <p:cNvSpPr/>
          <p:nvPr/>
        </p:nvSpPr>
        <p:spPr>
          <a:xfrm>
            <a:off x="8549640" y="2901876"/>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Service-dept AI with rigorous human-in-the-loop</a:t>
            </a:r>
            <a:endParaRPr lang="en-US" sz="1200" dirty="0"/>
          </a:p>
        </p:txBody>
      </p:sp>
      <p:sp>
        <p:nvSpPr>
          <p:cNvPr id="37" name="Text 35"/>
          <p:cNvSpPr/>
          <p:nvPr/>
        </p:nvSpPr>
        <p:spPr>
          <a:xfrm>
            <a:off x="8321040" y="3615108"/>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38" name="Text 36"/>
          <p:cNvSpPr/>
          <p:nvPr/>
        </p:nvSpPr>
        <p:spPr>
          <a:xfrm>
            <a:off x="8549640" y="3615108"/>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F&amp;I AI with mandatory licensed-personnel review</a:t>
            </a:r>
            <a:endParaRPr lang="en-US" sz="1200" dirty="0"/>
          </a:p>
        </p:txBody>
      </p:sp>
      <p:sp>
        <p:nvSpPr>
          <p:cNvPr id="39" name="Text 37"/>
          <p:cNvSpPr/>
          <p:nvPr/>
        </p:nvSpPr>
        <p:spPr>
          <a:xfrm>
            <a:off x="8321040" y="4328340"/>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40" name="Text 38"/>
          <p:cNvSpPr/>
          <p:nvPr/>
        </p:nvSpPr>
        <p:spPr>
          <a:xfrm>
            <a:off x="8549640" y="4328340"/>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Cross-rooftop AI for groups</a:t>
            </a:r>
            <a:endParaRPr lang="en-US" sz="1200" dirty="0"/>
          </a:p>
        </p:txBody>
      </p:sp>
      <p:sp>
        <p:nvSpPr>
          <p:cNvPr id="41" name="Text 39"/>
          <p:cNvSpPr/>
          <p:nvPr/>
        </p:nvSpPr>
        <p:spPr>
          <a:xfrm>
            <a:off x="8321040" y="5041572"/>
            <a:ext cx="182880" cy="274320"/>
          </a:xfrm>
          <a:prstGeom prst="rect">
            <a:avLst/>
          </a:prstGeom>
          <a:noFill/>
          <a:ln/>
        </p:spPr>
        <p:txBody>
          <a:bodyPr wrap="square" lIns="0" tIns="0" rIns="0" bIns="0" rtlCol="0" anchor="ctr"/>
          <a:lstStyle/>
          <a:p>
            <a:pPr marL="0" indent="0">
              <a:buNone/>
            </a:pPr>
            <a:r>
              <a:rPr lang="en-US" sz="1200" b="1" dirty="0">
                <a:solidFill>
                  <a:srgbClr val="B91C1C"/>
                </a:solidFill>
              </a:rPr>
              <a:t>●</a:t>
            </a:r>
            <a:endParaRPr lang="en-US" sz="1200" dirty="0"/>
          </a:p>
        </p:txBody>
      </p:sp>
      <p:sp>
        <p:nvSpPr>
          <p:cNvPr id="42" name="Text 40"/>
          <p:cNvSpPr/>
          <p:nvPr/>
        </p:nvSpPr>
        <p:spPr>
          <a:xfrm>
            <a:off x="8549640" y="5041572"/>
            <a:ext cx="288036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Predictive maintenance integration</a:t>
            </a:r>
            <a:endParaRPr lang="en-US" sz="1200" dirty="0"/>
          </a:p>
        </p:txBody>
      </p:sp>
      <p:sp>
        <p:nvSpPr>
          <p:cNvPr id="43" name="Text 41"/>
          <p:cNvSpPr/>
          <p:nvPr/>
        </p:nvSpPr>
        <p:spPr>
          <a:xfrm>
            <a:off x="640080" y="5873676"/>
            <a:ext cx="10972800" cy="365760"/>
          </a:xfrm>
          <a:prstGeom prst="rect">
            <a:avLst/>
          </a:prstGeom>
          <a:noFill/>
          <a:ln/>
        </p:spPr>
        <p:txBody>
          <a:bodyPr wrap="square" lIns="0" tIns="0" rIns="0" bIns="0" rtlCol="0" anchor="ctr"/>
          <a:lstStyle/>
          <a:p>
            <a:pPr marL="0" indent="0" algn="ctr">
              <a:buNone/>
            </a:pPr>
            <a:r>
              <a:rPr lang="en-US" sz="1200" b="1" i="1" dirty="0">
                <a:solidFill>
                  <a:srgbClr val="B91C1C"/>
                </a:solidFill>
                <a:latin typeface="Calibri" pitchFamily="34" charset="0"/>
                <a:ea typeface="Calibri" pitchFamily="34" charset="-122"/>
                <a:cs typeface="Calibri" pitchFamily="34" charset="-120"/>
              </a:rPr>
              <a:t>Governing principle: </a:t>
            </a:r>
            <a:r>
              <a:rPr lang="en-US" sz="1200" i="1" dirty="0">
                <a:solidFill>
                  <a:srgbClr val="475569"/>
                </a:solidFill>
                <a:latin typeface="Calibri" pitchFamily="34" charset="0"/>
                <a:ea typeface="Calibri" pitchFamily="34" charset="-122"/>
                <a:cs typeface="Calibri" pitchFamily="34" charset="-120"/>
              </a:rPr>
              <a:t>Move outward from internal/back-office to customer-facing/regulatory-sensitive. Build governance before scale, not after.</a:t>
            </a:r>
            <a:endParaRPr lang="en-US" sz="1200" dirty="0"/>
          </a:p>
        </p:txBody>
      </p:sp>
      <p:sp>
        <p:nvSpPr>
          <p:cNvPr id="44" name="Text 42"/>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45" name="Text 43"/>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25 / 31</a:t>
            </a:r>
            <a:endParaRPr lang="en-US" sz="900" dirty="0"/>
          </a:p>
        </p:txBody>
      </p:sp>
      <p:sp>
        <p:nvSpPr>
          <p:cNvPr id="58" name="Text 15">
            <a:extLst>
              <a:ext uri="{FF2B5EF4-FFF2-40B4-BE49-F238E27FC236}">
                <a16:creationId xmlns:a16="http://schemas.microsoft.com/office/drawing/2014/main" id="{8BC309C5-FCC5-C607-506B-F8D4C5BD362B}"/>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59" name="Text 16">
            <a:extLst>
              <a:ext uri="{FF2B5EF4-FFF2-40B4-BE49-F238E27FC236}">
                <a16:creationId xmlns:a16="http://schemas.microsoft.com/office/drawing/2014/main" id="{D276180C-99DB-8BBF-E414-9534A45F2B41}"/>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60" name="Rectangle 59">
            <a:extLst>
              <a:ext uri="{FF2B5EF4-FFF2-40B4-BE49-F238E27FC236}">
                <a16:creationId xmlns:a16="http://schemas.microsoft.com/office/drawing/2014/main" id="{54DFF23D-1983-212D-9DF2-ED2DC85C0AF5}"/>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61" name="TextBox 60">
            <a:extLst>
              <a:ext uri="{FF2B5EF4-FFF2-40B4-BE49-F238E27FC236}">
                <a16:creationId xmlns:a16="http://schemas.microsoft.com/office/drawing/2014/main" id="{B9D3955E-D60A-2293-6B71-F6E86432867E}"/>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28</a:t>
            </a:fld>
            <a:endParaRPr lang="en-US" sz="1100" b="1">
              <a:solidFill>
                <a:prstClr val="white"/>
              </a:solidFill>
              <a:latin typeface="Constantia"/>
              <a:cs typeface="Calibri" panose="020F0502020204030204" pitchFamily="34" charset="0"/>
            </a:endParaRPr>
          </a:p>
        </p:txBody>
      </p:sp>
      <p:sp>
        <p:nvSpPr>
          <p:cNvPr id="62" name="TextBox 61">
            <a:extLst>
              <a:ext uri="{FF2B5EF4-FFF2-40B4-BE49-F238E27FC236}">
                <a16:creationId xmlns:a16="http://schemas.microsoft.com/office/drawing/2014/main" id="{CDD5DAE1-A255-EDDE-24EC-7A1A1D72934E}"/>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63" name="Picture 62">
            <a:extLst>
              <a:ext uri="{FF2B5EF4-FFF2-40B4-BE49-F238E27FC236}">
                <a16:creationId xmlns:a16="http://schemas.microsoft.com/office/drawing/2014/main" id="{48E8B0CB-306A-027B-0B61-9F0F2FA40A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VI  ·  GOVERNANCE FRAMEWORK</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Six pillars to put in place before scaling deployment.</a:t>
            </a:r>
            <a:endParaRPr lang="en-US" sz="3200" dirty="0"/>
          </a:p>
        </p:txBody>
      </p:sp>
      <p:sp>
        <p:nvSpPr>
          <p:cNvPr id="4" name="Shape 2"/>
          <p:cNvSpPr/>
          <p:nvPr/>
        </p:nvSpPr>
        <p:spPr>
          <a:xfrm>
            <a:off x="502920" y="1828800"/>
            <a:ext cx="3566160" cy="1828800"/>
          </a:xfrm>
          <a:prstGeom prst="rect">
            <a:avLst/>
          </a:prstGeom>
          <a:solidFill>
            <a:srgbClr val="F8FAFC"/>
          </a:solidFill>
          <a:ln w="9525">
            <a:solidFill>
              <a:srgbClr val="E2E8F0"/>
            </a:solidFill>
            <a:prstDash val="solid"/>
          </a:ln>
        </p:spPr>
        <p:txBody>
          <a:bodyPr/>
          <a:lstStyle/>
          <a:p>
            <a:endParaRPr lang="en-US"/>
          </a:p>
        </p:txBody>
      </p:sp>
      <p:sp>
        <p:nvSpPr>
          <p:cNvPr id="5" name="Shape 3"/>
          <p:cNvSpPr/>
          <p:nvPr/>
        </p:nvSpPr>
        <p:spPr>
          <a:xfrm>
            <a:off x="777240" y="2103120"/>
            <a:ext cx="640080" cy="640080"/>
          </a:xfrm>
          <a:prstGeom prst="ellipse">
            <a:avLst/>
          </a:prstGeom>
          <a:solidFill>
            <a:srgbClr val="FEE2E2"/>
          </a:solidFill>
          <a:ln/>
        </p:spPr>
        <p:txBody>
          <a:bodyPr/>
          <a:lstStyle/>
          <a:p>
            <a:endParaRPr lang="en-US"/>
          </a:p>
        </p:txBody>
      </p:sp>
      <p:pic>
        <p:nvPicPr>
          <p:cNvPr id="6" name="Image 0"/>
          <p:cNvPicPr>
            <a:picLocks noChangeAspect="1"/>
          </p:cNvPicPr>
          <p:nvPr/>
        </p:nvPicPr>
        <p:blipFill>
          <a:blip r:embed="rId3"/>
          <a:stretch>
            <a:fillRect/>
          </a:stretch>
        </p:blipFill>
        <p:spPr>
          <a:xfrm>
            <a:off x="914400" y="2240280"/>
            <a:ext cx="365760" cy="365760"/>
          </a:xfrm>
          <a:prstGeom prst="rect">
            <a:avLst/>
          </a:prstGeom>
        </p:spPr>
      </p:pic>
      <p:sp>
        <p:nvSpPr>
          <p:cNvPr id="7" name="Text 4"/>
          <p:cNvSpPr/>
          <p:nvPr/>
        </p:nvSpPr>
        <p:spPr>
          <a:xfrm>
            <a:off x="1554480" y="2103120"/>
            <a:ext cx="2331720" cy="64008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Written AI Use Policy</a:t>
            </a:r>
            <a:endParaRPr lang="en-US" sz="1500" dirty="0"/>
          </a:p>
        </p:txBody>
      </p:sp>
      <p:sp>
        <p:nvSpPr>
          <p:cNvPr id="8" name="Text 5"/>
          <p:cNvSpPr/>
          <p:nvPr/>
        </p:nvSpPr>
        <p:spPr>
          <a:xfrm>
            <a:off x="777240" y="2834640"/>
            <a:ext cx="3017520" cy="77724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Acceptable use, mandatory enterprise tier, prohibited uses, data classification, documentation requirements.</a:t>
            </a:r>
            <a:endParaRPr lang="en-US" sz="1100" dirty="0"/>
          </a:p>
        </p:txBody>
      </p:sp>
      <p:sp>
        <p:nvSpPr>
          <p:cNvPr id="9" name="Shape 6"/>
          <p:cNvSpPr/>
          <p:nvPr/>
        </p:nvSpPr>
        <p:spPr>
          <a:xfrm>
            <a:off x="4297680" y="1828800"/>
            <a:ext cx="3566160" cy="1828800"/>
          </a:xfrm>
          <a:prstGeom prst="rect">
            <a:avLst/>
          </a:prstGeom>
          <a:solidFill>
            <a:srgbClr val="F8FAFC"/>
          </a:solidFill>
          <a:ln w="9525">
            <a:solidFill>
              <a:srgbClr val="E2E8F0"/>
            </a:solidFill>
            <a:prstDash val="solid"/>
          </a:ln>
        </p:spPr>
        <p:txBody>
          <a:bodyPr/>
          <a:lstStyle/>
          <a:p>
            <a:endParaRPr lang="en-US"/>
          </a:p>
        </p:txBody>
      </p:sp>
      <p:sp>
        <p:nvSpPr>
          <p:cNvPr id="10" name="Shape 7"/>
          <p:cNvSpPr/>
          <p:nvPr/>
        </p:nvSpPr>
        <p:spPr>
          <a:xfrm>
            <a:off x="4572000" y="2103120"/>
            <a:ext cx="640080" cy="640080"/>
          </a:xfrm>
          <a:prstGeom prst="ellipse">
            <a:avLst/>
          </a:prstGeom>
          <a:solidFill>
            <a:srgbClr val="FEE2E2"/>
          </a:solidFill>
          <a:ln/>
        </p:spPr>
        <p:txBody>
          <a:bodyPr/>
          <a:lstStyle/>
          <a:p>
            <a:endParaRPr lang="en-US"/>
          </a:p>
        </p:txBody>
      </p:sp>
      <p:pic>
        <p:nvPicPr>
          <p:cNvPr id="11" name="Image 1"/>
          <p:cNvPicPr>
            <a:picLocks noChangeAspect="1"/>
          </p:cNvPicPr>
          <p:nvPr/>
        </p:nvPicPr>
        <p:blipFill>
          <a:blip r:embed="rId4"/>
          <a:stretch>
            <a:fillRect/>
          </a:stretch>
        </p:blipFill>
        <p:spPr>
          <a:xfrm>
            <a:off x="4709160" y="2240280"/>
            <a:ext cx="365760" cy="365760"/>
          </a:xfrm>
          <a:prstGeom prst="rect">
            <a:avLst/>
          </a:prstGeom>
        </p:spPr>
      </p:pic>
      <p:sp>
        <p:nvSpPr>
          <p:cNvPr id="12" name="Text 8"/>
          <p:cNvSpPr/>
          <p:nvPr/>
        </p:nvSpPr>
        <p:spPr>
          <a:xfrm>
            <a:off x="5349240" y="2103120"/>
            <a:ext cx="2331720" cy="64008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AI Use Logging</a:t>
            </a:r>
            <a:endParaRPr lang="en-US" sz="1500" dirty="0"/>
          </a:p>
        </p:txBody>
      </p:sp>
      <p:sp>
        <p:nvSpPr>
          <p:cNvPr id="13" name="Text 9"/>
          <p:cNvSpPr/>
          <p:nvPr/>
        </p:nvSpPr>
        <p:spPr>
          <a:xfrm>
            <a:off x="4572000" y="2834640"/>
            <a:ext cx="3017520" cy="77724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Per-employee, per-department logging of which tools are used for what — your audit trail in defense.</a:t>
            </a:r>
            <a:endParaRPr lang="en-US" sz="1100" dirty="0"/>
          </a:p>
        </p:txBody>
      </p:sp>
      <p:sp>
        <p:nvSpPr>
          <p:cNvPr id="14" name="Shape 10"/>
          <p:cNvSpPr/>
          <p:nvPr/>
        </p:nvSpPr>
        <p:spPr>
          <a:xfrm>
            <a:off x="8092440" y="1828800"/>
            <a:ext cx="3566160" cy="1828800"/>
          </a:xfrm>
          <a:prstGeom prst="rect">
            <a:avLst/>
          </a:prstGeom>
          <a:solidFill>
            <a:srgbClr val="F8FAFC"/>
          </a:solidFill>
          <a:ln w="9525">
            <a:solidFill>
              <a:srgbClr val="E2E8F0"/>
            </a:solidFill>
            <a:prstDash val="solid"/>
          </a:ln>
        </p:spPr>
        <p:txBody>
          <a:bodyPr/>
          <a:lstStyle/>
          <a:p>
            <a:endParaRPr lang="en-US"/>
          </a:p>
        </p:txBody>
      </p:sp>
      <p:sp>
        <p:nvSpPr>
          <p:cNvPr id="15" name="Shape 11"/>
          <p:cNvSpPr/>
          <p:nvPr/>
        </p:nvSpPr>
        <p:spPr>
          <a:xfrm>
            <a:off x="8366760" y="2103120"/>
            <a:ext cx="640080" cy="640080"/>
          </a:xfrm>
          <a:prstGeom prst="ellipse">
            <a:avLst/>
          </a:prstGeom>
          <a:solidFill>
            <a:srgbClr val="FEE2E2"/>
          </a:solidFill>
          <a:ln/>
        </p:spPr>
        <p:txBody>
          <a:bodyPr/>
          <a:lstStyle/>
          <a:p>
            <a:endParaRPr lang="en-US"/>
          </a:p>
        </p:txBody>
      </p:sp>
      <p:pic>
        <p:nvPicPr>
          <p:cNvPr id="16" name="Image 2"/>
          <p:cNvPicPr>
            <a:picLocks noChangeAspect="1"/>
          </p:cNvPicPr>
          <p:nvPr/>
        </p:nvPicPr>
        <p:blipFill>
          <a:blip r:embed="rId5"/>
          <a:stretch>
            <a:fillRect/>
          </a:stretch>
        </p:blipFill>
        <p:spPr>
          <a:xfrm>
            <a:off x="8503920" y="2240280"/>
            <a:ext cx="365760" cy="365760"/>
          </a:xfrm>
          <a:prstGeom prst="rect">
            <a:avLst/>
          </a:prstGeom>
        </p:spPr>
      </p:pic>
      <p:sp>
        <p:nvSpPr>
          <p:cNvPr id="17" name="Text 12"/>
          <p:cNvSpPr/>
          <p:nvPr/>
        </p:nvSpPr>
        <p:spPr>
          <a:xfrm>
            <a:off x="9144000" y="2103120"/>
            <a:ext cx="2331720" cy="64008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Litigation Hold Protocol</a:t>
            </a:r>
            <a:endParaRPr lang="en-US" sz="1500" dirty="0"/>
          </a:p>
        </p:txBody>
      </p:sp>
      <p:sp>
        <p:nvSpPr>
          <p:cNvPr id="18" name="Text 13"/>
          <p:cNvSpPr/>
          <p:nvPr/>
        </p:nvSpPr>
        <p:spPr>
          <a:xfrm>
            <a:off x="8366760" y="2834640"/>
            <a:ext cx="3017520" cy="77724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Written protocol for preserving AI prompts and outputs once litigation is anticipated.</a:t>
            </a:r>
            <a:endParaRPr lang="en-US" sz="1100" dirty="0"/>
          </a:p>
        </p:txBody>
      </p:sp>
      <p:sp>
        <p:nvSpPr>
          <p:cNvPr id="19" name="Shape 14"/>
          <p:cNvSpPr/>
          <p:nvPr/>
        </p:nvSpPr>
        <p:spPr>
          <a:xfrm>
            <a:off x="502920" y="3840480"/>
            <a:ext cx="3566160" cy="1828800"/>
          </a:xfrm>
          <a:prstGeom prst="rect">
            <a:avLst/>
          </a:prstGeom>
          <a:solidFill>
            <a:srgbClr val="F8FAFC"/>
          </a:solidFill>
          <a:ln w="9525">
            <a:solidFill>
              <a:srgbClr val="E2E8F0"/>
            </a:solidFill>
            <a:prstDash val="solid"/>
          </a:ln>
        </p:spPr>
        <p:txBody>
          <a:bodyPr/>
          <a:lstStyle/>
          <a:p>
            <a:endParaRPr lang="en-US"/>
          </a:p>
        </p:txBody>
      </p:sp>
      <p:sp>
        <p:nvSpPr>
          <p:cNvPr id="20" name="Shape 15"/>
          <p:cNvSpPr/>
          <p:nvPr/>
        </p:nvSpPr>
        <p:spPr>
          <a:xfrm>
            <a:off x="777240" y="4114800"/>
            <a:ext cx="640080" cy="640080"/>
          </a:xfrm>
          <a:prstGeom prst="ellipse">
            <a:avLst/>
          </a:prstGeom>
          <a:solidFill>
            <a:srgbClr val="FEE2E2"/>
          </a:solidFill>
          <a:ln/>
        </p:spPr>
        <p:txBody>
          <a:bodyPr/>
          <a:lstStyle/>
          <a:p>
            <a:endParaRPr lang="en-US"/>
          </a:p>
        </p:txBody>
      </p:sp>
      <p:pic>
        <p:nvPicPr>
          <p:cNvPr id="21" name="Image 3"/>
          <p:cNvPicPr>
            <a:picLocks noChangeAspect="1"/>
          </p:cNvPicPr>
          <p:nvPr/>
        </p:nvPicPr>
        <p:blipFill>
          <a:blip r:embed="rId6"/>
          <a:stretch>
            <a:fillRect/>
          </a:stretch>
        </p:blipFill>
        <p:spPr>
          <a:xfrm>
            <a:off x="914400" y="4251960"/>
            <a:ext cx="365760" cy="365760"/>
          </a:xfrm>
          <a:prstGeom prst="rect">
            <a:avLst/>
          </a:prstGeom>
        </p:spPr>
      </p:pic>
      <p:sp>
        <p:nvSpPr>
          <p:cNvPr id="22" name="Text 16"/>
          <p:cNvSpPr/>
          <p:nvPr/>
        </p:nvSpPr>
        <p:spPr>
          <a:xfrm>
            <a:off x="1554480" y="4114800"/>
            <a:ext cx="2331720" cy="64008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Vendor Diligence Checklist</a:t>
            </a:r>
            <a:endParaRPr lang="en-US" sz="1500" dirty="0"/>
          </a:p>
        </p:txBody>
      </p:sp>
      <p:sp>
        <p:nvSpPr>
          <p:cNvPr id="23" name="Text 17"/>
          <p:cNvSpPr/>
          <p:nvPr/>
        </p:nvSpPr>
        <p:spPr>
          <a:xfrm>
            <a:off x="777240" y="4846320"/>
            <a:ext cx="3017520" cy="77724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Standard checklist for every AI vendor: data ownership, data sharing, audit logs, indemnification, termination rights.</a:t>
            </a:r>
            <a:endParaRPr lang="en-US" sz="1100" dirty="0"/>
          </a:p>
        </p:txBody>
      </p:sp>
      <p:sp>
        <p:nvSpPr>
          <p:cNvPr id="24" name="Shape 18"/>
          <p:cNvSpPr/>
          <p:nvPr/>
        </p:nvSpPr>
        <p:spPr>
          <a:xfrm>
            <a:off x="4297680" y="3840480"/>
            <a:ext cx="3566160" cy="1828800"/>
          </a:xfrm>
          <a:prstGeom prst="rect">
            <a:avLst/>
          </a:prstGeom>
          <a:solidFill>
            <a:srgbClr val="F8FAFC"/>
          </a:solidFill>
          <a:ln w="9525">
            <a:solidFill>
              <a:srgbClr val="E2E8F0"/>
            </a:solidFill>
            <a:prstDash val="solid"/>
          </a:ln>
        </p:spPr>
        <p:txBody>
          <a:bodyPr/>
          <a:lstStyle/>
          <a:p>
            <a:endParaRPr lang="en-US"/>
          </a:p>
        </p:txBody>
      </p:sp>
      <p:sp>
        <p:nvSpPr>
          <p:cNvPr id="25" name="Shape 19"/>
          <p:cNvSpPr/>
          <p:nvPr/>
        </p:nvSpPr>
        <p:spPr>
          <a:xfrm>
            <a:off x="4572000" y="4114800"/>
            <a:ext cx="640080" cy="640080"/>
          </a:xfrm>
          <a:prstGeom prst="ellipse">
            <a:avLst/>
          </a:prstGeom>
          <a:solidFill>
            <a:srgbClr val="FEE2E2"/>
          </a:solidFill>
          <a:ln/>
        </p:spPr>
        <p:txBody>
          <a:bodyPr/>
          <a:lstStyle/>
          <a:p>
            <a:endParaRPr lang="en-US"/>
          </a:p>
        </p:txBody>
      </p:sp>
      <p:pic>
        <p:nvPicPr>
          <p:cNvPr id="26" name="Image 4"/>
          <p:cNvPicPr>
            <a:picLocks noChangeAspect="1"/>
          </p:cNvPicPr>
          <p:nvPr/>
        </p:nvPicPr>
        <p:blipFill>
          <a:blip r:embed="rId7"/>
          <a:stretch>
            <a:fillRect/>
          </a:stretch>
        </p:blipFill>
        <p:spPr>
          <a:xfrm>
            <a:off x="4709160" y="4251960"/>
            <a:ext cx="365760" cy="365760"/>
          </a:xfrm>
          <a:prstGeom prst="rect">
            <a:avLst/>
          </a:prstGeom>
        </p:spPr>
      </p:pic>
      <p:sp>
        <p:nvSpPr>
          <p:cNvPr id="27" name="Text 20"/>
          <p:cNvSpPr/>
          <p:nvPr/>
        </p:nvSpPr>
        <p:spPr>
          <a:xfrm>
            <a:off x="5349240" y="4114800"/>
            <a:ext cx="2331720" cy="64008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Quarterly AI Risk Review</a:t>
            </a:r>
            <a:endParaRPr lang="en-US" sz="1500" dirty="0"/>
          </a:p>
        </p:txBody>
      </p:sp>
      <p:sp>
        <p:nvSpPr>
          <p:cNvPr id="28" name="Text 21"/>
          <p:cNvSpPr/>
          <p:nvPr/>
        </p:nvSpPr>
        <p:spPr>
          <a:xfrm>
            <a:off x="4572000" y="4846320"/>
            <a:ext cx="3017520" cy="77724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GM, controller, and outside counsel review new deployments, identified risks, and incidents — documented. Approach is consistent with NY DFS model risk management guidance.</a:t>
            </a:r>
            <a:endParaRPr lang="en-US" sz="1100" dirty="0"/>
          </a:p>
        </p:txBody>
      </p:sp>
      <p:sp>
        <p:nvSpPr>
          <p:cNvPr id="29" name="Shape 22"/>
          <p:cNvSpPr/>
          <p:nvPr/>
        </p:nvSpPr>
        <p:spPr>
          <a:xfrm>
            <a:off x="8092440" y="3840480"/>
            <a:ext cx="3566160" cy="1828800"/>
          </a:xfrm>
          <a:prstGeom prst="rect">
            <a:avLst/>
          </a:prstGeom>
          <a:solidFill>
            <a:srgbClr val="F8FAFC"/>
          </a:solidFill>
          <a:ln w="9525">
            <a:solidFill>
              <a:srgbClr val="E2E8F0"/>
            </a:solidFill>
            <a:prstDash val="solid"/>
          </a:ln>
        </p:spPr>
        <p:txBody>
          <a:bodyPr/>
          <a:lstStyle/>
          <a:p>
            <a:endParaRPr lang="en-US"/>
          </a:p>
        </p:txBody>
      </p:sp>
      <p:sp>
        <p:nvSpPr>
          <p:cNvPr id="30" name="Shape 23"/>
          <p:cNvSpPr/>
          <p:nvPr/>
        </p:nvSpPr>
        <p:spPr>
          <a:xfrm>
            <a:off x="8366760" y="4114800"/>
            <a:ext cx="640080" cy="640080"/>
          </a:xfrm>
          <a:prstGeom prst="ellipse">
            <a:avLst/>
          </a:prstGeom>
          <a:solidFill>
            <a:srgbClr val="FEE2E2"/>
          </a:solidFill>
          <a:ln/>
        </p:spPr>
        <p:txBody>
          <a:bodyPr/>
          <a:lstStyle/>
          <a:p>
            <a:endParaRPr lang="en-US"/>
          </a:p>
        </p:txBody>
      </p:sp>
      <p:pic>
        <p:nvPicPr>
          <p:cNvPr id="31" name="Image 5"/>
          <p:cNvPicPr>
            <a:picLocks noChangeAspect="1"/>
          </p:cNvPicPr>
          <p:nvPr/>
        </p:nvPicPr>
        <p:blipFill>
          <a:blip r:embed="rId8"/>
          <a:stretch>
            <a:fillRect/>
          </a:stretch>
        </p:blipFill>
        <p:spPr>
          <a:xfrm>
            <a:off x="8503920" y="4251960"/>
            <a:ext cx="365760" cy="365760"/>
          </a:xfrm>
          <a:prstGeom prst="rect">
            <a:avLst/>
          </a:prstGeom>
        </p:spPr>
      </p:pic>
      <p:sp>
        <p:nvSpPr>
          <p:cNvPr id="32" name="Text 24"/>
          <p:cNvSpPr/>
          <p:nvPr/>
        </p:nvSpPr>
        <p:spPr>
          <a:xfrm>
            <a:off x="9144000" y="4114800"/>
            <a:ext cx="2331720" cy="64008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Privilege Protocol</a:t>
            </a:r>
            <a:endParaRPr lang="en-US" sz="1500" dirty="0"/>
          </a:p>
        </p:txBody>
      </p:sp>
      <p:sp>
        <p:nvSpPr>
          <p:cNvPr id="33" name="Text 25"/>
          <p:cNvSpPr/>
          <p:nvPr/>
        </p:nvSpPr>
        <p:spPr>
          <a:xfrm>
            <a:off x="8366760" y="4846320"/>
            <a:ext cx="3017520" cy="77724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Coordination with counsel on AI use touching litigation; enterprise tools with appropriate data-use protections.</a:t>
            </a:r>
            <a:endParaRPr lang="en-US" sz="1100" dirty="0"/>
          </a:p>
        </p:txBody>
      </p:sp>
      <p:sp>
        <p:nvSpPr>
          <p:cNvPr id="34" name="Text 26"/>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5" name="Text 27"/>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26 / 31</a:t>
            </a:r>
            <a:endParaRPr lang="en-US" sz="900" dirty="0"/>
          </a:p>
        </p:txBody>
      </p:sp>
      <p:sp>
        <p:nvSpPr>
          <p:cNvPr id="36" name="Text 15">
            <a:extLst>
              <a:ext uri="{FF2B5EF4-FFF2-40B4-BE49-F238E27FC236}">
                <a16:creationId xmlns:a16="http://schemas.microsoft.com/office/drawing/2014/main" id="{A9E08D4C-9FA6-8E6E-5C42-FB6F9C5C7DA9}"/>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7" name="Text 16">
            <a:extLst>
              <a:ext uri="{FF2B5EF4-FFF2-40B4-BE49-F238E27FC236}">
                <a16:creationId xmlns:a16="http://schemas.microsoft.com/office/drawing/2014/main" id="{910C8407-FF12-422B-1AEC-CE0D4E351656}"/>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8" name="Rectangle 37">
            <a:extLst>
              <a:ext uri="{FF2B5EF4-FFF2-40B4-BE49-F238E27FC236}">
                <a16:creationId xmlns:a16="http://schemas.microsoft.com/office/drawing/2014/main" id="{C10BE08F-9C68-24E5-9501-585468CA2272}"/>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9" name="TextBox 38">
            <a:extLst>
              <a:ext uri="{FF2B5EF4-FFF2-40B4-BE49-F238E27FC236}">
                <a16:creationId xmlns:a16="http://schemas.microsoft.com/office/drawing/2014/main" id="{4FEDECE4-B68A-E666-598A-78CC43AE180B}"/>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29</a:t>
            </a:fld>
            <a:endParaRPr lang="en-US" sz="1100" b="1">
              <a:solidFill>
                <a:prstClr val="white"/>
              </a:solidFill>
              <a:latin typeface="Constantia"/>
              <a:cs typeface="Calibri" panose="020F0502020204030204" pitchFamily="34" charset="0"/>
            </a:endParaRPr>
          </a:p>
        </p:txBody>
      </p:sp>
      <p:sp>
        <p:nvSpPr>
          <p:cNvPr id="40" name="TextBox 39">
            <a:extLst>
              <a:ext uri="{FF2B5EF4-FFF2-40B4-BE49-F238E27FC236}">
                <a16:creationId xmlns:a16="http://schemas.microsoft.com/office/drawing/2014/main" id="{E947049A-D0A4-435F-7D6B-1ECD3B51B732}"/>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41" name="Picture 40">
            <a:extLst>
              <a:ext uri="{FF2B5EF4-FFF2-40B4-BE49-F238E27FC236}">
                <a16:creationId xmlns:a16="http://schemas.microsoft.com/office/drawing/2014/main" id="{851EA671-563D-981E-66C9-4C8EA7EAE6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755020B-9FD4-D176-58AC-C8892DDAA620}"/>
              </a:ext>
            </a:extLst>
          </p:cNvPr>
          <p:cNvSpPr txBox="1">
            <a:spLocks/>
          </p:cNvSpPr>
          <p:nvPr/>
        </p:nvSpPr>
        <p:spPr>
          <a:xfrm>
            <a:off x="390361" y="1317813"/>
            <a:ext cx="7846496" cy="914400"/>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33643"/>
                </a:solidFill>
                <a:effectLst/>
                <a:uLnTx/>
                <a:uFillTx/>
                <a:latin typeface="Arial"/>
                <a:ea typeface="+mj-ea"/>
                <a:cs typeface="+mj-cs"/>
              </a:rPr>
              <a:t>Artificial Intelligence in the Franchised Automotive Dealership</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1" strike="noStrike" kern="1200" cap="none" spc="0" normalizeH="0" baseline="0" noProof="0" dirty="0">
                <a:ln>
                  <a:noFill/>
                </a:ln>
                <a:solidFill>
                  <a:srgbClr val="033643"/>
                </a:solidFill>
                <a:effectLst/>
                <a:uLnTx/>
                <a:uFillTx/>
                <a:latin typeface="Arial"/>
                <a:ea typeface="+mj-ea"/>
                <a:cs typeface="+mj-cs"/>
              </a:rPr>
              <a:t>The Opportunity, the Carvana Playbook, and</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1" strike="noStrike" kern="1200" cap="none" spc="0" normalizeH="0" baseline="0" noProof="0" dirty="0">
                <a:ln>
                  <a:noFill/>
                </a:ln>
                <a:solidFill>
                  <a:srgbClr val="033643"/>
                </a:solidFill>
                <a:effectLst/>
                <a:uLnTx/>
                <a:uFillTx/>
                <a:latin typeface="Arial"/>
                <a:ea typeface="+mj-ea"/>
                <a:cs typeface="+mj-cs"/>
              </a:rPr>
              <a:t>the Risks Dealers Cannot Afford to Ignore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33643"/>
              </a:solidFill>
              <a:effectLst/>
              <a:uLnTx/>
              <a:uFillTx/>
              <a:latin typeface="Arial"/>
              <a:ea typeface="+mj-ea"/>
              <a:cs typeface="+mj-cs"/>
            </a:endParaRPr>
          </a:p>
        </p:txBody>
      </p:sp>
      <p:sp>
        <p:nvSpPr>
          <p:cNvPr id="6" name="Subtitle 2">
            <a:extLst>
              <a:ext uri="{FF2B5EF4-FFF2-40B4-BE49-F238E27FC236}">
                <a16:creationId xmlns:a16="http://schemas.microsoft.com/office/drawing/2014/main" id="{3A54461D-AEA1-FCB0-35DD-70B1A2D395EB}"/>
              </a:ext>
            </a:extLst>
          </p:cNvPr>
          <p:cNvSpPr txBox="1">
            <a:spLocks/>
          </p:cNvSpPr>
          <p:nvPr/>
        </p:nvSpPr>
        <p:spPr>
          <a:xfrm>
            <a:off x="390361" y="2743202"/>
            <a:ext cx="5715000" cy="1093694"/>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Calibri" panose="020F050202020403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Calibri" panose="020F050202020403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33643"/>
              </a:buClr>
              <a:buSzTx/>
              <a:buFont typeface="Calibri" panose="020F0502020204030204" pitchFamily="34" charset="0"/>
              <a:buNone/>
              <a:tabLst/>
              <a:defRPr/>
            </a:pPr>
            <a:br>
              <a:rPr kumimoji="0" lang="en-US" sz="2400" b="0" i="0" u="none" strike="noStrike" kern="1200" cap="none" spc="0" normalizeH="0" baseline="0" noProof="0" dirty="0">
                <a:ln>
                  <a:noFill/>
                </a:ln>
                <a:solidFill>
                  <a:srgbClr val="033643"/>
                </a:solidFill>
                <a:effectLst/>
                <a:uLnTx/>
                <a:uFillTx/>
                <a:latin typeface="Constantia"/>
                <a:ea typeface="+mn-ea"/>
                <a:cs typeface="+mn-cs"/>
              </a:rPr>
            </a:br>
            <a:r>
              <a:rPr kumimoji="0" lang="en-US" sz="2000" b="0" i="0" u="none" strike="noStrike" kern="1200" cap="none" spc="0" normalizeH="0" baseline="0" noProof="0" dirty="0">
                <a:ln>
                  <a:noFill/>
                </a:ln>
                <a:solidFill>
                  <a:srgbClr val="033643"/>
                </a:solidFill>
                <a:effectLst/>
                <a:uLnTx/>
                <a:uFillTx/>
                <a:latin typeface="Constantia"/>
                <a:ea typeface="+mn-ea"/>
                <a:cs typeface="+mn-cs"/>
              </a:rPr>
              <a:t>Russell P. McRory, </a:t>
            </a:r>
            <a:r>
              <a:rPr lang="en-US" sz="2000" dirty="0">
                <a:solidFill>
                  <a:srgbClr val="033643"/>
                </a:solidFill>
                <a:latin typeface="Constantia"/>
              </a:rPr>
              <a:t>Partner</a:t>
            </a:r>
          </a:p>
          <a:p>
            <a:pPr marL="0" marR="0" lvl="0" indent="0" algn="l" defTabSz="914400" rtl="0" eaLnBrk="1" fontAlgn="auto" latinLnBrk="0" hangingPunct="1">
              <a:lnSpc>
                <a:spcPct val="90000"/>
              </a:lnSpc>
              <a:spcBef>
                <a:spcPts val="0"/>
              </a:spcBef>
              <a:spcAft>
                <a:spcPts val="0"/>
              </a:spcAft>
              <a:buClr>
                <a:srgbClr val="033643"/>
              </a:buClr>
              <a:buSzTx/>
              <a:buFont typeface="Calibri" panose="020F0502020204030204" pitchFamily="34" charset="0"/>
              <a:buNone/>
              <a:tabLst/>
              <a:defRPr/>
            </a:pPr>
            <a:r>
              <a:rPr lang="en-US" sz="2000" dirty="0">
                <a:solidFill>
                  <a:srgbClr val="033643"/>
                </a:solidFill>
                <a:latin typeface="Constantia"/>
              </a:rPr>
              <a:t>Charles A. Gallaer, Partner</a:t>
            </a:r>
            <a:br>
              <a:rPr dirty="0"/>
            </a:br>
            <a:br>
              <a:rPr lang="en-US" dirty="0">
                <a:solidFill>
                  <a:srgbClr val="033643"/>
                </a:solidFill>
                <a:latin typeface="Constantia"/>
              </a:rPr>
            </a:br>
            <a:r>
              <a:rPr lang="en-US" dirty="0">
                <a:solidFill>
                  <a:srgbClr val="033643"/>
                </a:solidFill>
                <a:latin typeface="Constantia"/>
              </a:rPr>
              <a:t>                  </a:t>
            </a:r>
            <a:endParaRPr kumimoji="0" lang="en-US" sz="2400" b="0" i="0" u="none" strike="noStrike" kern="1200" cap="none" spc="0" normalizeH="0" baseline="0" noProof="0" dirty="0">
              <a:ln>
                <a:noFill/>
              </a:ln>
              <a:solidFill>
                <a:srgbClr val="033643"/>
              </a:solidFill>
              <a:effectLst/>
              <a:uLnTx/>
              <a:uFillTx/>
              <a:latin typeface="Constantia"/>
              <a:ea typeface="+mn-ea"/>
              <a:cs typeface="+mn-cs"/>
            </a:endParaRPr>
          </a:p>
        </p:txBody>
      </p:sp>
      <p:pic>
        <p:nvPicPr>
          <p:cNvPr id="7" name="Picture Placeholder 5">
            <a:extLst>
              <a:ext uri="{FF2B5EF4-FFF2-40B4-BE49-F238E27FC236}">
                <a16:creationId xmlns:a16="http://schemas.microsoft.com/office/drawing/2014/main" id="{301105A1-E64D-036B-ACBE-7A9B9B8E926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33400" y="381000"/>
            <a:ext cx="2286000" cy="655208"/>
          </a:xfrm>
          <a:prstGeom prst="rect">
            <a:avLst/>
          </a:prstGeom>
        </p:spPr>
      </p:pic>
      <p:sp>
        <p:nvSpPr>
          <p:cNvPr id="999" name="DisclaimerBox"/>
          <p:cNvSpPr txBox="1"/>
          <p:nvPr/>
        </p:nvSpPr>
        <p:spPr>
          <a:xfrm>
            <a:off x="457200" y="4800600"/>
            <a:ext cx="8229600" cy="228600"/>
          </a:xfrm>
          <a:prstGeom prst="rect">
            <a:avLst/>
          </a:prstGeom>
          <a:noFill/>
        </p:spPr>
        <p:txBody>
          <a:bodyPr wrap="square" lIns="45720" tIns="0" rIns="45720" bIns="0" anchor="t">
            <a:noAutofit/>
          </a:bodyPr>
          <a:lstStyle/>
          <a:p>
            <a:pPr algn="l"/>
            <a:r>
              <a:rPr lang="en-US" sz="800" dirty="0">
                <a:solidFill>
                  <a:srgbClr val="706D66"/>
                </a:solidFill>
                <a:latin typeface="Calibri"/>
              </a:rPr>
              <a:t>Research support; not legal advice.</a:t>
            </a:r>
          </a:p>
        </p:txBody>
      </p:sp>
    </p:spTree>
    <p:extLst>
      <p:ext uri="{BB962C8B-B14F-4D97-AF65-F5344CB8AC3E}">
        <p14:creationId xmlns:p14="http://schemas.microsoft.com/office/powerpoint/2010/main" val="3357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VI  ·  WARRANTY WORKFLOW</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Five non-negotiable rules for AI in the service department.</a:t>
            </a:r>
            <a:endParaRPr lang="en-US" sz="3200" dirty="0"/>
          </a:p>
        </p:txBody>
      </p:sp>
      <p:sp>
        <p:nvSpPr>
          <p:cNvPr id="4" name="Shape 2"/>
          <p:cNvSpPr/>
          <p:nvPr/>
        </p:nvSpPr>
        <p:spPr>
          <a:xfrm>
            <a:off x="777240" y="1828800"/>
            <a:ext cx="640080" cy="640080"/>
          </a:xfrm>
          <a:prstGeom prst="ellipse">
            <a:avLst/>
          </a:prstGeom>
          <a:solidFill>
            <a:srgbClr val="B91C1C"/>
          </a:solidFill>
          <a:ln/>
        </p:spPr>
        <p:txBody>
          <a:bodyPr/>
          <a:lstStyle/>
          <a:p>
            <a:endParaRPr lang="en-US"/>
          </a:p>
        </p:txBody>
      </p:sp>
      <p:sp>
        <p:nvSpPr>
          <p:cNvPr id="5" name="Text 3"/>
          <p:cNvSpPr/>
          <p:nvPr/>
        </p:nvSpPr>
        <p:spPr>
          <a:xfrm>
            <a:off x="777240" y="1828800"/>
            <a:ext cx="640080" cy="640080"/>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1</a:t>
            </a:r>
            <a:endParaRPr lang="en-US" sz="2600" dirty="0"/>
          </a:p>
        </p:txBody>
      </p:sp>
      <p:sp>
        <p:nvSpPr>
          <p:cNvPr id="6" name="Text 4"/>
          <p:cNvSpPr/>
          <p:nvPr/>
        </p:nvSpPr>
        <p:spPr>
          <a:xfrm>
            <a:off x="1600200" y="1783080"/>
            <a:ext cx="9875520" cy="32004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AI never speaks for the technician</a:t>
            </a:r>
            <a:endParaRPr lang="en-US" sz="1600" dirty="0"/>
          </a:p>
        </p:txBody>
      </p:sp>
      <p:sp>
        <p:nvSpPr>
          <p:cNvPr id="7" name="Text 5"/>
          <p:cNvSpPr/>
          <p:nvPr/>
        </p:nvSpPr>
        <p:spPr>
          <a:xfrm>
            <a:off x="1600200" y="2103120"/>
            <a:ext cx="9875520" cy="50292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Final 3-Cs language must reflect what the technician actually saw and did. AI assists drafting; human reviews and edits. Document the human review.</a:t>
            </a:r>
            <a:endParaRPr lang="en-US" sz="1200" dirty="0"/>
          </a:p>
        </p:txBody>
      </p:sp>
      <p:sp>
        <p:nvSpPr>
          <p:cNvPr id="8" name="Shape 6"/>
          <p:cNvSpPr/>
          <p:nvPr/>
        </p:nvSpPr>
        <p:spPr>
          <a:xfrm>
            <a:off x="777240" y="2697480"/>
            <a:ext cx="640080" cy="640080"/>
          </a:xfrm>
          <a:prstGeom prst="ellipse">
            <a:avLst/>
          </a:prstGeom>
          <a:solidFill>
            <a:srgbClr val="B91C1C"/>
          </a:solidFill>
          <a:ln/>
        </p:spPr>
        <p:txBody>
          <a:bodyPr/>
          <a:lstStyle/>
          <a:p>
            <a:endParaRPr lang="en-US"/>
          </a:p>
        </p:txBody>
      </p:sp>
      <p:sp>
        <p:nvSpPr>
          <p:cNvPr id="9" name="Text 7"/>
          <p:cNvSpPr/>
          <p:nvPr/>
        </p:nvSpPr>
        <p:spPr>
          <a:xfrm>
            <a:off x="777240" y="2697480"/>
            <a:ext cx="640080" cy="640080"/>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2</a:t>
            </a:r>
            <a:endParaRPr lang="en-US" sz="2600" dirty="0"/>
          </a:p>
        </p:txBody>
      </p:sp>
      <p:sp>
        <p:nvSpPr>
          <p:cNvPr id="10" name="Text 8"/>
          <p:cNvSpPr/>
          <p:nvPr/>
        </p:nvSpPr>
        <p:spPr>
          <a:xfrm>
            <a:off x="1600200" y="2651760"/>
            <a:ext cx="9875520" cy="32004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Maintain immutable audit logs</a:t>
            </a:r>
            <a:endParaRPr lang="en-US" sz="1600" dirty="0"/>
          </a:p>
        </p:txBody>
      </p:sp>
      <p:sp>
        <p:nvSpPr>
          <p:cNvPr id="11" name="Text 9"/>
          <p:cNvSpPr/>
          <p:nvPr/>
        </p:nvSpPr>
        <p:spPr>
          <a:xfrm>
            <a:off x="1600200" y="2971800"/>
            <a:ext cx="9875520" cy="50292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Time-stamped, defensible, exportable. Retention: longest applicable state look-back + 12 months for fraud allegations (best practice: 3–5 years; consistent with NADA records-retention guidance).</a:t>
            </a:r>
            <a:endParaRPr lang="en-US" sz="1200" dirty="0"/>
          </a:p>
        </p:txBody>
      </p:sp>
      <p:sp>
        <p:nvSpPr>
          <p:cNvPr id="12" name="Shape 10"/>
          <p:cNvSpPr/>
          <p:nvPr/>
        </p:nvSpPr>
        <p:spPr>
          <a:xfrm>
            <a:off x="777240" y="3566160"/>
            <a:ext cx="640080" cy="640080"/>
          </a:xfrm>
          <a:prstGeom prst="ellipse">
            <a:avLst/>
          </a:prstGeom>
          <a:solidFill>
            <a:srgbClr val="B91C1C"/>
          </a:solidFill>
          <a:ln/>
        </p:spPr>
        <p:txBody>
          <a:bodyPr/>
          <a:lstStyle/>
          <a:p>
            <a:endParaRPr lang="en-US"/>
          </a:p>
        </p:txBody>
      </p:sp>
      <p:sp>
        <p:nvSpPr>
          <p:cNvPr id="13" name="Text 11"/>
          <p:cNvSpPr/>
          <p:nvPr/>
        </p:nvSpPr>
        <p:spPr>
          <a:xfrm>
            <a:off x="777240" y="3566160"/>
            <a:ext cx="640080" cy="640080"/>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3</a:t>
            </a:r>
            <a:endParaRPr lang="en-US" sz="2600" dirty="0"/>
          </a:p>
        </p:txBody>
      </p:sp>
      <p:sp>
        <p:nvSpPr>
          <p:cNvPr id="14" name="Text 12"/>
          <p:cNvSpPr/>
          <p:nvPr/>
        </p:nvSpPr>
        <p:spPr>
          <a:xfrm>
            <a:off x="1600200" y="3520440"/>
            <a:ext cx="9875520" cy="32004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Train technicians on AI limits</a:t>
            </a:r>
            <a:endParaRPr lang="en-US" sz="1600" dirty="0"/>
          </a:p>
        </p:txBody>
      </p:sp>
      <p:sp>
        <p:nvSpPr>
          <p:cNvPr id="15" name="Text 13"/>
          <p:cNvSpPr/>
          <p:nvPr/>
        </p:nvSpPr>
        <p:spPr>
          <a:xfrm>
            <a:off x="1600200" y="3840480"/>
            <a:ext cx="9875520" cy="50292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Specifically on the chargeback exposure created by AI-generated content that does not match observed facts. Repeat annually.</a:t>
            </a:r>
            <a:endParaRPr lang="en-US" sz="1200" dirty="0"/>
          </a:p>
        </p:txBody>
      </p:sp>
      <p:sp>
        <p:nvSpPr>
          <p:cNvPr id="16" name="Shape 14"/>
          <p:cNvSpPr/>
          <p:nvPr/>
        </p:nvSpPr>
        <p:spPr>
          <a:xfrm>
            <a:off x="777240" y="4434840"/>
            <a:ext cx="640080" cy="640080"/>
          </a:xfrm>
          <a:prstGeom prst="ellipse">
            <a:avLst/>
          </a:prstGeom>
          <a:solidFill>
            <a:srgbClr val="B91C1C"/>
          </a:solidFill>
          <a:ln/>
        </p:spPr>
        <p:txBody>
          <a:bodyPr/>
          <a:lstStyle/>
          <a:p>
            <a:endParaRPr lang="en-US"/>
          </a:p>
        </p:txBody>
      </p:sp>
      <p:sp>
        <p:nvSpPr>
          <p:cNvPr id="17" name="Text 15"/>
          <p:cNvSpPr/>
          <p:nvPr/>
        </p:nvSpPr>
        <p:spPr>
          <a:xfrm>
            <a:off x="777240" y="4434840"/>
            <a:ext cx="640080" cy="640080"/>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4</a:t>
            </a:r>
            <a:endParaRPr lang="en-US" sz="2600" dirty="0"/>
          </a:p>
        </p:txBody>
      </p:sp>
      <p:sp>
        <p:nvSpPr>
          <p:cNvPr id="18" name="Text 16"/>
          <p:cNvSpPr/>
          <p:nvPr/>
        </p:nvSpPr>
        <p:spPr>
          <a:xfrm>
            <a:off x="1600200" y="4389120"/>
            <a:ext cx="9875520" cy="32004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Increase self-audit frequency</a:t>
            </a:r>
            <a:endParaRPr lang="en-US" sz="1600" dirty="0"/>
          </a:p>
        </p:txBody>
      </p:sp>
      <p:sp>
        <p:nvSpPr>
          <p:cNvPr id="19" name="Text 17"/>
          <p:cNvSpPr/>
          <p:nvPr/>
        </p:nvSpPr>
        <p:spPr>
          <a:xfrm>
            <a:off x="1600200" y="4709160"/>
            <a:ext cx="9875520" cy="50292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If AI assists claim drafting, internal QA review should be more frequent, not less. The technology should free human bandwidth for higher-quality QA.</a:t>
            </a:r>
            <a:endParaRPr lang="en-US" sz="1200" dirty="0"/>
          </a:p>
        </p:txBody>
      </p:sp>
      <p:sp>
        <p:nvSpPr>
          <p:cNvPr id="20" name="Shape 18"/>
          <p:cNvSpPr/>
          <p:nvPr/>
        </p:nvSpPr>
        <p:spPr>
          <a:xfrm>
            <a:off x="777240" y="5303520"/>
            <a:ext cx="640080" cy="640080"/>
          </a:xfrm>
          <a:prstGeom prst="ellipse">
            <a:avLst/>
          </a:prstGeom>
          <a:solidFill>
            <a:srgbClr val="B91C1C"/>
          </a:solidFill>
          <a:ln/>
        </p:spPr>
        <p:txBody>
          <a:bodyPr/>
          <a:lstStyle/>
          <a:p>
            <a:endParaRPr lang="en-US"/>
          </a:p>
        </p:txBody>
      </p:sp>
      <p:sp>
        <p:nvSpPr>
          <p:cNvPr id="21" name="Text 19"/>
          <p:cNvSpPr/>
          <p:nvPr/>
        </p:nvSpPr>
        <p:spPr>
          <a:xfrm>
            <a:off x="777240" y="5303520"/>
            <a:ext cx="640080" cy="640080"/>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5</a:t>
            </a:r>
            <a:endParaRPr lang="en-US" sz="2600" dirty="0"/>
          </a:p>
        </p:txBody>
      </p:sp>
      <p:sp>
        <p:nvSpPr>
          <p:cNvPr id="22" name="Text 20"/>
          <p:cNvSpPr/>
          <p:nvPr/>
        </p:nvSpPr>
        <p:spPr>
          <a:xfrm>
            <a:off x="1600200" y="5257800"/>
            <a:ext cx="9875520" cy="32004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Engage counsel experienced in AI and automotive dealerships</a:t>
            </a:r>
            <a:endParaRPr lang="en-US" sz="1600" dirty="0"/>
          </a:p>
        </p:txBody>
      </p:sp>
      <p:sp>
        <p:nvSpPr>
          <p:cNvPr id="23" name="Text 21"/>
          <p:cNvSpPr/>
          <p:nvPr/>
        </p:nvSpPr>
        <p:spPr>
          <a:xfrm>
            <a:off x="1600200" y="5577840"/>
            <a:ext cx="9875520" cy="50292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Have counsel review vendor agreements and plans to implement AI in the service department for compliance with applicable law and franchise requirements.</a:t>
            </a:r>
            <a:endParaRPr lang="en-US" sz="1200" dirty="0"/>
          </a:p>
        </p:txBody>
      </p:sp>
      <p:sp>
        <p:nvSpPr>
          <p:cNvPr id="24" name="Text 22"/>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5" name="Text 23"/>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27 / 31</a:t>
            </a:r>
            <a:endParaRPr lang="en-US" sz="900" dirty="0"/>
          </a:p>
        </p:txBody>
      </p:sp>
      <p:sp>
        <p:nvSpPr>
          <p:cNvPr id="26" name="Text 15">
            <a:extLst>
              <a:ext uri="{FF2B5EF4-FFF2-40B4-BE49-F238E27FC236}">
                <a16:creationId xmlns:a16="http://schemas.microsoft.com/office/drawing/2014/main" id="{844A2198-1C0B-637B-4736-57E7EB558D79}"/>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7" name="Text 16">
            <a:extLst>
              <a:ext uri="{FF2B5EF4-FFF2-40B4-BE49-F238E27FC236}">
                <a16:creationId xmlns:a16="http://schemas.microsoft.com/office/drawing/2014/main" id="{88C1E766-5EB9-D175-0EC0-0A404C70B84C}"/>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8" name="Rectangle 27">
            <a:extLst>
              <a:ext uri="{FF2B5EF4-FFF2-40B4-BE49-F238E27FC236}">
                <a16:creationId xmlns:a16="http://schemas.microsoft.com/office/drawing/2014/main" id="{A6820B67-0CA5-B596-3991-E5BA2253C51F}"/>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9" name="TextBox 28">
            <a:extLst>
              <a:ext uri="{FF2B5EF4-FFF2-40B4-BE49-F238E27FC236}">
                <a16:creationId xmlns:a16="http://schemas.microsoft.com/office/drawing/2014/main" id="{149027A4-9FE9-46AD-EF78-01CE137E2474}"/>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30</a:t>
            </a:fld>
            <a:endParaRPr lang="en-US" sz="1100" b="1">
              <a:solidFill>
                <a:prstClr val="white"/>
              </a:solidFill>
              <a:latin typeface="Constantia"/>
              <a:cs typeface="Calibri" panose="020F0502020204030204" pitchFamily="34" charset="0"/>
            </a:endParaRPr>
          </a:p>
        </p:txBody>
      </p:sp>
      <p:sp>
        <p:nvSpPr>
          <p:cNvPr id="30" name="TextBox 29">
            <a:extLst>
              <a:ext uri="{FF2B5EF4-FFF2-40B4-BE49-F238E27FC236}">
                <a16:creationId xmlns:a16="http://schemas.microsoft.com/office/drawing/2014/main" id="{AB6DCC89-4CD2-E5EC-1EF5-A2F984A34A2F}"/>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1" name="Picture 30">
            <a:extLst>
              <a:ext uri="{FF2B5EF4-FFF2-40B4-BE49-F238E27FC236}">
                <a16:creationId xmlns:a16="http://schemas.microsoft.com/office/drawing/2014/main" id="{8BDE6D68-AF88-42B8-219C-B7FA8B5669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VI  ·  VENDOR CONTRACTING</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Seven clauses to negotiate in every AI vendor agreement.</a:t>
            </a:r>
            <a:endParaRPr lang="en-US" sz="3200" dirty="0"/>
          </a:p>
        </p:txBody>
      </p:sp>
      <p:sp>
        <p:nvSpPr>
          <p:cNvPr id="4" name="Shape 2"/>
          <p:cNvSpPr/>
          <p:nvPr/>
        </p:nvSpPr>
        <p:spPr>
          <a:xfrm>
            <a:off x="640080" y="1920240"/>
            <a:ext cx="411480" cy="411480"/>
          </a:xfrm>
          <a:prstGeom prst="rect">
            <a:avLst/>
          </a:prstGeom>
          <a:solidFill>
            <a:srgbClr val="0F2547"/>
          </a:solidFill>
          <a:ln/>
        </p:spPr>
        <p:txBody>
          <a:bodyPr/>
          <a:lstStyle/>
          <a:p>
            <a:endParaRPr lang="en-US"/>
          </a:p>
        </p:txBody>
      </p:sp>
      <p:sp>
        <p:nvSpPr>
          <p:cNvPr id="5" name="Text 3"/>
          <p:cNvSpPr/>
          <p:nvPr/>
        </p:nvSpPr>
        <p:spPr>
          <a:xfrm>
            <a:off x="640080" y="192024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1</a:t>
            </a:r>
            <a:endParaRPr lang="en-US" sz="1600" dirty="0"/>
          </a:p>
        </p:txBody>
      </p:sp>
      <p:sp>
        <p:nvSpPr>
          <p:cNvPr id="6" name="Text 4"/>
          <p:cNvSpPr/>
          <p:nvPr/>
        </p:nvSpPr>
        <p:spPr>
          <a:xfrm>
            <a:off x="1188720" y="1874520"/>
            <a:ext cx="4892040" cy="36576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Data Ownership</a:t>
            </a:r>
            <a:endParaRPr lang="en-US" sz="1500" dirty="0"/>
          </a:p>
        </p:txBody>
      </p:sp>
      <p:sp>
        <p:nvSpPr>
          <p:cNvPr id="7" name="Text 5"/>
          <p:cNvSpPr/>
          <p:nvPr/>
        </p:nvSpPr>
        <p:spPr>
          <a:xfrm>
            <a:off x="1188720" y="2240280"/>
            <a:ext cx="4892040" cy="5943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Explicit dealer ownership of all ingested data; no use for vendor model training; no sharing with other customers.</a:t>
            </a:r>
            <a:endParaRPr lang="en-US" sz="1100" dirty="0"/>
          </a:p>
        </p:txBody>
      </p:sp>
      <p:sp>
        <p:nvSpPr>
          <p:cNvPr id="8" name="Shape 6"/>
          <p:cNvSpPr/>
          <p:nvPr/>
        </p:nvSpPr>
        <p:spPr>
          <a:xfrm>
            <a:off x="640080" y="3017520"/>
            <a:ext cx="411480" cy="411480"/>
          </a:xfrm>
          <a:prstGeom prst="rect">
            <a:avLst/>
          </a:prstGeom>
          <a:solidFill>
            <a:srgbClr val="0F2547"/>
          </a:solidFill>
          <a:ln/>
        </p:spPr>
        <p:txBody>
          <a:bodyPr/>
          <a:lstStyle/>
          <a:p>
            <a:endParaRPr lang="en-US"/>
          </a:p>
        </p:txBody>
      </p:sp>
      <p:sp>
        <p:nvSpPr>
          <p:cNvPr id="9" name="Text 7"/>
          <p:cNvSpPr/>
          <p:nvPr/>
        </p:nvSpPr>
        <p:spPr>
          <a:xfrm>
            <a:off x="640080" y="301752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2</a:t>
            </a:r>
            <a:endParaRPr lang="en-US" sz="1600" dirty="0"/>
          </a:p>
        </p:txBody>
      </p:sp>
      <p:sp>
        <p:nvSpPr>
          <p:cNvPr id="10" name="Text 8"/>
          <p:cNvSpPr/>
          <p:nvPr/>
        </p:nvSpPr>
        <p:spPr>
          <a:xfrm>
            <a:off x="1188720" y="2971800"/>
            <a:ext cx="4892040" cy="36576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Audit Logging</a:t>
            </a:r>
            <a:endParaRPr lang="en-US" sz="1500" dirty="0"/>
          </a:p>
        </p:txBody>
      </p:sp>
      <p:sp>
        <p:nvSpPr>
          <p:cNvPr id="11" name="Text 9"/>
          <p:cNvSpPr/>
          <p:nvPr/>
        </p:nvSpPr>
        <p:spPr>
          <a:xfrm>
            <a:off x="1188720" y="3337560"/>
            <a:ext cx="4892040" cy="5943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Vendor maintains defensible, exportable logs of all prompts, outputs, and activity for at least 12 months.</a:t>
            </a:r>
            <a:endParaRPr lang="en-US" sz="1100" dirty="0"/>
          </a:p>
        </p:txBody>
      </p:sp>
      <p:sp>
        <p:nvSpPr>
          <p:cNvPr id="12" name="Shape 10"/>
          <p:cNvSpPr/>
          <p:nvPr/>
        </p:nvSpPr>
        <p:spPr>
          <a:xfrm>
            <a:off x="640080" y="4114800"/>
            <a:ext cx="411480" cy="411480"/>
          </a:xfrm>
          <a:prstGeom prst="rect">
            <a:avLst/>
          </a:prstGeom>
          <a:solidFill>
            <a:srgbClr val="0F2547"/>
          </a:solidFill>
          <a:ln/>
        </p:spPr>
        <p:txBody>
          <a:bodyPr/>
          <a:lstStyle/>
          <a:p>
            <a:endParaRPr lang="en-US"/>
          </a:p>
        </p:txBody>
      </p:sp>
      <p:sp>
        <p:nvSpPr>
          <p:cNvPr id="13" name="Text 11"/>
          <p:cNvSpPr/>
          <p:nvPr/>
        </p:nvSpPr>
        <p:spPr>
          <a:xfrm>
            <a:off x="640080" y="411480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3</a:t>
            </a:r>
            <a:endParaRPr lang="en-US" sz="1600" dirty="0"/>
          </a:p>
        </p:txBody>
      </p:sp>
      <p:sp>
        <p:nvSpPr>
          <p:cNvPr id="14" name="Text 12"/>
          <p:cNvSpPr/>
          <p:nvPr/>
        </p:nvSpPr>
        <p:spPr>
          <a:xfrm>
            <a:off x="1188720" y="4069080"/>
            <a:ext cx="4892040" cy="36576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Litigation Cooperation</a:t>
            </a:r>
            <a:endParaRPr lang="en-US" sz="1500" dirty="0"/>
          </a:p>
        </p:txBody>
      </p:sp>
      <p:sp>
        <p:nvSpPr>
          <p:cNvPr id="15" name="Text 13"/>
          <p:cNvSpPr/>
          <p:nvPr/>
        </p:nvSpPr>
        <p:spPr>
          <a:xfrm>
            <a:off x="1188720" y="4434840"/>
            <a:ext cx="4892040" cy="5943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Vendor preserves data on litigation hold; cooperates in discovery without becoming an adverse witness.</a:t>
            </a:r>
            <a:endParaRPr lang="en-US" sz="1100" dirty="0"/>
          </a:p>
        </p:txBody>
      </p:sp>
      <p:sp>
        <p:nvSpPr>
          <p:cNvPr id="16" name="Shape 14"/>
          <p:cNvSpPr/>
          <p:nvPr/>
        </p:nvSpPr>
        <p:spPr>
          <a:xfrm>
            <a:off x="640080" y="5212080"/>
            <a:ext cx="411480" cy="411480"/>
          </a:xfrm>
          <a:prstGeom prst="rect">
            <a:avLst/>
          </a:prstGeom>
          <a:solidFill>
            <a:srgbClr val="0F2547"/>
          </a:solidFill>
          <a:ln/>
        </p:spPr>
        <p:txBody>
          <a:bodyPr/>
          <a:lstStyle/>
          <a:p>
            <a:endParaRPr lang="en-US"/>
          </a:p>
        </p:txBody>
      </p:sp>
      <p:sp>
        <p:nvSpPr>
          <p:cNvPr id="17" name="Text 15"/>
          <p:cNvSpPr/>
          <p:nvPr/>
        </p:nvSpPr>
        <p:spPr>
          <a:xfrm>
            <a:off x="640080" y="521208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4</a:t>
            </a:r>
            <a:endParaRPr lang="en-US" sz="1600" dirty="0"/>
          </a:p>
        </p:txBody>
      </p:sp>
      <p:sp>
        <p:nvSpPr>
          <p:cNvPr id="18" name="Text 16"/>
          <p:cNvSpPr/>
          <p:nvPr/>
        </p:nvSpPr>
        <p:spPr>
          <a:xfrm>
            <a:off x="1188720" y="5166360"/>
            <a:ext cx="4892040" cy="36576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Indemnification</a:t>
            </a:r>
            <a:endParaRPr lang="en-US" sz="1500" dirty="0"/>
          </a:p>
        </p:txBody>
      </p:sp>
      <p:sp>
        <p:nvSpPr>
          <p:cNvPr id="19" name="Text 17"/>
          <p:cNvSpPr/>
          <p:nvPr/>
        </p:nvSpPr>
        <p:spPr>
          <a:xfrm>
            <a:off x="1188720" y="5532120"/>
            <a:ext cx="4892040" cy="5943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For hallucinated outputs, regulatory violations from vendor error, IP claims from vendor training data.</a:t>
            </a:r>
            <a:endParaRPr lang="en-US" sz="1100" dirty="0"/>
          </a:p>
        </p:txBody>
      </p:sp>
      <p:sp>
        <p:nvSpPr>
          <p:cNvPr id="20" name="Shape 18"/>
          <p:cNvSpPr/>
          <p:nvPr/>
        </p:nvSpPr>
        <p:spPr>
          <a:xfrm>
            <a:off x="6263640" y="1920240"/>
            <a:ext cx="411480" cy="411480"/>
          </a:xfrm>
          <a:prstGeom prst="rect">
            <a:avLst/>
          </a:prstGeom>
          <a:solidFill>
            <a:srgbClr val="0F2547"/>
          </a:solidFill>
          <a:ln/>
        </p:spPr>
        <p:txBody>
          <a:bodyPr/>
          <a:lstStyle/>
          <a:p>
            <a:endParaRPr lang="en-US"/>
          </a:p>
        </p:txBody>
      </p:sp>
      <p:sp>
        <p:nvSpPr>
          <p:cNvPr id="21" name="Text 19"/>
          <p:cNvSpPr/>
          <p:nvPr/>
        </p:nvSpPr>
        <p:spPr>
          <a:xfrm>
            <a:off x="6263640" y="192024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5</a:t>
            </a:r>
            <a:endParaRPr lang="en-US" sz="1600" dirty="0"/>
          </a:p>
        </p:txBody>
      </p:sp>
      <p:sp>
        <p:nvSpPr>
          <p:cNvPr id="22" name="Text 20"/>
          <p:cNvSpPr/>
          <p:nvPr/>
        </p:nvSpPr>
        <p:spPr>
          <a:xfrm>
            <a:off x="6812280" y="1874520"/>
            <a:ext cx="4892040" cy="36576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Termination &amp; Data Return</a:t>
            </a:r>
            <a:endParaRPr lang="en-US" sz="1500" dirty="0"/>
          </a:p>
        </p:txBody>
      </p:sp>
      <p:sp>
        <p:nvSpPr>
          <p:cNvPr id="23" name="Text 21"/>
          <p:cNvSpPr/>
          <p:nvPr/>
        </p:nvSpPr>
        <p:spPr>
          <a:xfrm>
            <a:off x="6812280" y="2240280"/>
            <a:ext cx="4892040" cy="5943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Right to terminate on reasonable notice; full data return in usable format; certified destruction of vendor copies.</a:t>
            </a:r>
            <a:endParaRPr lang="en-US" sz="1100" dirty="0"/>
          </a:p>
        </p:txBody>
      </p:sp>
      <p:sp>
        <p:nvSpPr>
          <p:cNvPr id="24" name="Shape 22"/>
          <p:cNvSpPr/>
          <p:nvPr/>
        </p:nvSpPr>
        <p:spPr>
          <a:xfrm>
            <a:off x="6263640" y="3017520"/>
            <a:ext cx="411480" cy="411480"/>
          </a:xfrm>
          <a:prstGeom prst="rect">
            <a:avLst/>
          </a:prstGeom>
          <a:solidFill>
            <a:srgbClr val="0F2547"/>
          </a:solidFill>
          <a:ln/>
        </p:spPr>
        <p:txBody>
          <a:bodyPr/>
          <a:lstStyle/>
          <a:p>
            <a:endParaRPr lang="en-US"/>
          </a:p>
        </p:txBody>
      </p:sp>
      <p:sp>
        <p:nvSpPr>
          <p:cNvPr id="25" name="Text 23"/>
          <p:cNvSpPr/>
          <p:nvPr/>
        </p:nvSpPr>
        <p:spPr>
          <a:xfrm>
            <a:off x="6263640" y="301752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6</a:t>
            </a:r>
            <a:endParaRPr lang="en-US" sz="1600" dirty="0"/>
          </a:p>
        </p:txBody>
      </p:sp>
      <p:sp>
        <p:nvSpPr>
          <p:cNvPr id="26" name="Text 24"/>
          <p:cNvSpPr/>
          <p:nvPr/>
        </p:nvSpPr>
        <p:spPr>
          <a:xfrm>
            <a:off x="6812280" y="2971800"/>
            <a:ext cx="4892040" cy="36576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Insurance &amp; Breach</a:t>
            </a:r>
            <a:endParaRPr lang="en-US" sz="1500" dirty="0"/>
          </a:p>
        </p:txBody>
      </p:sp>
      <p:sp>
        <p:nvSpPr>
          <p:cNvPr id="27" name="Text 25"/>
          <p:cNvSpPr/>
          <p:nvPr/>
        </p:nvSpPr>
        <p:spPr>
          <a:xfrm>
            <a:off x="6812280" y="3337560"/>
            <a:ext cx="4892040" cy="5943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Adequate cyber liability with dealer named as additional insured; security breach notification consistent with state and federal law.</a:t>
            </a:r>
            <a:endParaRPr lang="en-US" sz="1100" dirty="0"/>
          </a:p>
        </p:txBody>
      </p:sp>
      <p:sp>
        <p:nvSpPr>
          <p:cNvPr id="28" name="Shape 26"/>
          <p:cNvSpPr/>
          <p:nvPr/>
        </p:nvSpPr>
        <p:spPr>
          <a:xfrm>
            <a:off x="6263640" y="4114800"/>
            <a:ext cx="411480" cy="411480"/>
          </a:xfrm>
          <a:prstGeom prst="rect">
            <a:avLst/>
          </a:prstGeom>
          <a:solidFill>
            <a:srgbClr val="0F2547"/>
          </a:solidFill>
          <a:ln/>
        </p:spPr>
        <p:txBody>
          <a:bodyPr/>
          <a:lstStyle/>
          <a:p>
            <a:endParaRPr lang="en-US"/>
          </a:p>
        </p:txBody>
      </p:sp>
      <p:sp>
        <p:nvSpPr>
          <p:cNvPr id="29" name="Text 27"/>
          <p:cNvSpPr/>
          <p:nvPr/>
        </p:nvSpPr>
        <p:spPr>
          <a:xfrm>
            <a:off x="6263640" y="4114800"/>
            <a:ext cx="411480" cy="41148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7</a:t>
            </a:r>
            <a:endParaRPr lang="en-US" sz="1600" dirty="0"/>
          </a:p>
        </p:txBody>
      </p:sp>
      <p:sp>
        <p:nvSpPr>
          <p:cNvPr id="30" name="Text 28"/>
          <p:cNvSpPr/>
          <p:nvPr/>
        </p:nvSpPr>
        <p:spPr>
          <a:xfrm>
            <a:off x="6812280" y="4069080"/>
            <a:ext cx="4892040" cy="365760"/>
          </a:xfrm>
          <a:prstGeom prst="rect">
            <a:avLst/>
          </a:prstGeom>
          <a:noFill/>
          <a:ln/>
        </p:spPr>
        <p:txBody>
          <a:bodyPr wrap="square" lIns="0" tIns="0" rIns="0" bIns="0" rtlCol="0" anchor="ctr"/>
          <a:lstStyle/>
          <a:p>
            <a:pPr marL="0" indent="0">
              <a:buNone/>
            </a:pPr>
            <a:r>
              <a:rPr lang="en-US" sz="1500" b="1" dirty="0">
                <a:solidFill>
                  <a:srgbClr val="0F2547"/>
                </a:solidFill>
                <a:latin typeface="Georgia" pitchFamily="34" charset="0"/>
                <a:ea typeface="Georgia" pitchFamily="34" charset="-122"/>
                <a:cs typeface="Georgia" pitchFamily="34" charset="-120"/>
              </a:rPr>
              <a:t>Dealer Data Law Compliance</a:t>
            </a:r>
            <a:endParaRPr lang="en-US" sz="1500" dirty="0"/>
          </a:p>
        </p:txBody>
      </p:sp>
      <p:sp>
        <p:nvSpPr>
          <p:cNvPr id="31" name="Text 29"/>
          <p:cNvSpPr/>
          <p:nvPr/>
        </p:nvSpPr>
        <p:spPr>
          <a:xfrm>
            <a:off x="6812280" y="4434840"/>
            <a:ext cx="4892040" cy="5943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Express compliance with applicable state laws concerning data; express acknowledgment that dealer owns the data.</a:t>
            </a:r>
            <a:endParaRPr lang="en-US" sz="1100" dirty="0"/>
          </a:p>
        </p:txBody>
      </p:sp>
      <p:sp>
        <p:nvSpPr>
          <p:cNvPr id="32" name="Text 30"/>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3" name="Text 31"/>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28 / 31</a:t>
            </a:r>
            <a:endParaRPr lang="en-US" sz="900" dirty="0"/>
          </a:p>
        </p:txBody>
      </p:sp>
      <p:sp>
        <p:nvSpPr>
          <p:cNvPr id="34" name="Text 15">
            <a:extLst>
              <a:ext uri="{FF2B5EF4-FFF2-40B4-BE49-F238E27FC236}">
                <a16:creationId xmlns:a16="http://schemas.microsoft.com/office/drawing/2014/main" id="{0640C62E-9138-A2E3-8728-DC2E55751F5A}"/>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5" name="Text 16">
            <a:extLst>
              <a:ext uri="{FF2B5EF4-FFF2-40B4-BE49-F238E27FC236}">
                <a16:creationId xmlns:a16="http://schemas.microsoft.com/office/drawing/2014/main" id="{675890F7-BF84-7056-0CA8-F201ADBF8EC0}"/>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6" name="Rectangle 35">
            <a:extLst>
              <a:ext uri="{FF2B5EF4-FFF2-40B4-BE49-F238E27FC236}">
                <a16:creationId xmlns:a16="http://schemas.microsoft.com/office/drawing/2014/main" id="{24DDDDE6-53E2-CCF8-5394-96D60AE84735}"/>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7" name="TextBox 36">
            <a:extLst>
              <a:ext uri="{FF2B5EF4-FFF2-40B4-BE49-F238E27FC236}">
                <a16:creationId xmlns:a16="http://schemas.microsoft.com/office/drawing/2014/main" id="{31924F76-D4DE-1471-3CEB-8E04E68737D8}"/>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31</a:t>
            </a:fld>
            <a:endParaRPr lang="en-US" sz="1100" b="1">
              <a:solidFill>
                <a:prstClr val="white"/>
              </a:solidFill>
              <a:latin typeface="Constantia"/>
              <a:cs typeface="Calibri" panose="020F0502020204030204" pitchFamily="34" charset="0"/>
            </a:endParaRPr>
          </a:p>
        </p:txBody>
      </p:sp>
      <p:sp>
        <p:nvSpPr>
          <p:cNvPr id="38" name="TextBox 37">
            <a:extLst>
              <a:ext uri="{FF2B5EF4-FFF2-40B4-BE49-F238E27FC236}">
                <a16:creationId xmlns:a16="http://schemas.microsoft.com/office/drawing/2014/main" id="{200674FD-4E1A-8B2A-AE6D-92A7EF0C6B5C}"/>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9" name="Picture 38">
            <a:extLst>
              <a:ext uri="{FF2B5EF4-FFF2-40B4-BE49-F238E27FC236}">
                <a16:creationId xmlns:a16="http://schemas.microsoft.com/office/drawing/2014/main" id="{343FA44E-0AAE-1799-0755-D6FB3BD52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VII  ·  TAKE-HOME MESSAGES</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Eight points to remember from this webinar.</a:t>
            </a:r>
            <a:endParaRPr lang="en-US" sz="3200" dirty="0"/>
          </a:p>
        </p:txBody>
      </p:sp>
      <p:sp>
        <p:nvSpPr>
          <p:cNvPr id="4" name="Text 2"/>
          <p:cNvSpPr/>
          <p:nvPr/>
        </p:nvSpPr>
        <p:spPr>
          <a:xfrm>
            <a:off x="640080" y="1783080"/>
            <a:ext cx="1097280" cy="777240"/>
          </a:xfrm>
          <a:prstGeom prst="rect">
            <a:avLst/>
          </a:prstGeom>
          <a:noFill/>
          <a:ln/>
        </p:spPr>
        <p:txBody>
          <a:bodyPr wrap="square" lIns="0" tIns="0" rIns="0" bIns="0" rtlCol="0" anchor="t"/>
          <a:lstStyle/>
          <a:p>
            <a:pPr marL="0" indent="0">
              <a:buNone/>
            </a:pPr>
            <a:r>
              <a:rPr lang="en-US" sz="3200" b="1" dirty="0">
                <a:solidFill>
                  <a:srgbClr val="B91C1C"/>
                </a:solidFill>
                <a:latin typeface="Georgia" pitchFamily="34" charset="0"/>
                <a:ea typeface="Georgia" pitchFamily="34" charset="-122"/>
                <a:cs typeface="Georgia" pitchFamily="34" charset="-120"/>
              </a:rPr>
              <a:t>01</a:t>
            </a:r>
            <a:endParaRPr lang="en-US" sz="3200" dirty="0"/>
          </a:p>
        </p:txBody>
      </p:sp>
      <p:sp>
        <p:nvSpPr>
          <p:cNvPr id="5" name="Text 3"/>
          <p:cNvSpPr/>
          <p:nvPr/>
        </p:nvSpPr>
        <p:spPr>
          <a:xfrm>
            <a:off x="1783080" y="1828800"/>
            <a:ext cx="4251960" cy="960120"/>
          </a:xfrm>
          <a:prstGeom prst="rect">
            <a:avLst/>
          </a:prstGeom>
          <a:noFill/>
          <a:ln/>
        </p:spPr>
        <p:txBody>
          <a:bodyPr wrap="square" lIns="0" tIns="0" rIns="0" bIns="0" rtlCol="0" anchor="ctr"/>
          <a:lstStyle/>
          <a:p>
            <a:pPr marL="0" indent="0">
              <a:buNone/>
            </a:pPr>
            <a:r>
              <a:rPr lang="en-US" sz="1300" b="1" dirty="0">
                <a:solidFill>
                  <a:srgbClr val="0F2547"/>
                </a:solidFill>
                <a:latin typeface="Calibri" pitchFamily="34" charset="0"/>
                <a:ea typeface="Calibri" pitchFamily="34" charset="-122"/>
                <a:cs typeface="Calibri" pitchFamily="34" charset="-120"/>
              </a:rPr>
              <a:t>AI is no longer optional. It is operational defense in a U.S. light-vehicle market projected near 15M new units annually with compressed per-vehicle gross margins.</a:t>
            </a:r>
            <a:endParaRPr lang="en-US" sz="1300" dirty="0"/>
          </a:p>
        </p:txBody>
      </p:sp>
      <p:sp>
        <p:nvSpPr>
          <p:cNvPr id="6" name="Text 4"/>
          <p:cNvSpPr/>
          <p:nvPr/>
        </p:nvSpPr>
        <p:spPr>
          <a:xfrm>
            <a:off x="640080" y="2862072"/>
            <a:ext cx="1097280" cy="777240"/>
          </a:xfrm>
          <a:prstGeom prst="rect">
            <a:avLst/>
          </a:prstGeom>
          <a:noFill/>
          <a:ln/>
        </p:spPr>
        <p:txBody>
          <a:bodyPr wrap="square" lIns="0" tIns="0" rIns="0" bIns="0" rtlCol="0" anchor="t"/>
          <a:lstStyle/>
          <a:p>
            <a:pPr marL="0" indent="0">
              <a:buNone/>
            </a:pPr>
            <a:r>
              <a:rPr lang="en-US" sz="3200" b="1" dirty="0">
                <a:solidFill>
                  <a:srgbClr val="B91C1C"/>
                </a:solidFill>
                <a:latin typeface="Georgia" pitchFamily="34" charset="0"/>
                <a:ea typeface="Georgia" pitchFamily="34" charset="-122"/>
                <a:cs typeface="Georgia" pitchFamily="34" charset="-120"/>
              </a:rPr>
              <a:t>02</a:t>
            </a:r>
            <a:endParaRPr lang="en-US" sz="3200" dirty="0"/>
          </a:p>
        </p:txBody>
      </p:sp>
      <p:sp>
        <p:nvSpPr>
          <p:cNvPr id="7" name="Text 5"/>
          <p:cNvSpPr/>
          <p:nvPr/>
        </p:nvSpPr>
        <p:spPr>
          <a:xfrm>
            <a:off x="1783080" y="2907792"/>
            <a:ext cx="4251960" cy="960120"/>
          </a:xfrm>
          <a:prstGeom prst="rect">
            <a:avLst/>
          </a:prstGeom>
          <a:noFill/>
          <a:ln/>
        </p:spPr>
        <p:txBody>
          <a:bodyPr wrap="square" lIns="0" tIns="0" rIns="0" bIns="0" rtlCol="0" anchor="ctr"/>
          <a:lstStyle/>
          <a:p>
            <a:pPr marL="0" indent="0">
              <a:buNone/>
            </a:pPr>
            <a:r>
              <a:rPr lang="en-US" sz="1300" b="1" dirty="0">
                <a:solidFill>
                  <a:srgbClr val="0F2547"/>
                </a:solidFill>
                <a:latin typeface="Calibri" pitchFamily="34" charset="0"/>
                <a:ea typeface="Calibri" pitchFamily="34" charset="-122"/>
                <a:cs typeface="Calibri" pitchFamily="34" charset="-120"/>
              </a:rPr>
              <a:t>Carvana is the case study, not the model. Use AI to defend franchise economics, not chase pure-play digital.</a:t>
            </a:r>
            <a:endParaRPr lang="en-US" sz="1300" dirty="0"/>
          </a:p>
        </p:txBody>
      </p:sp>
      <p:sp>
        <p:nvSpPr>
          <p:cNvPr id="8" name="Text 6"/>
          <p:cNvSpPr/>
          <p:nvPr/>
        </p:nvSpPr>
        <p:spPr>
          <a:xfrm>
            <a:off x="640080" y="3941064"/>
            <a:ext cx="1097280" cy="777240"/>
          </a:xfrm>
          <a:prstGeom prst="rect">
            <a:avLst/>
          </a:prstGeom>
          <a:noFill/>
          <a:ln/>
        </p:spPr>
        <p:txBody>
          <a:bodyPr wrap="square" lIns="0" tIns="0" rIns="0" bIns="0" rtlCol="0" anchor="t"/>
          <a:lstStyle/>
          <a:p>
            <a:pPr marL="0" indent="0">
              <a:buNone/>
            </a:pPr>
            <a:r>
              <a:rPr lang="en-US" sz="3200" b="1" dirty="0">
                <a:solidFill>
                  <a:srgbClr val="B91C1C"/>
                </a:solidFill>
                <a:latin typeface="Georgia" pitchFamily="34" charset="0"/>
                <a:ea typeface="Georgia" pitchFamily="34" charset="-122"/>
                <a:cs typeface="Georgia" pitchFamily="34" charset="-120"/>
              </a:rPr>
              <a:t>03</a:t>
            </a:r>
            <a:endParaRPr lang="en-US" sz="3200" dirty="0"/>
          </a:p>
        </p:txBody>
      </p:sp>
      <p:sp>
        <p:nvSpPr>
          <p:cNvPr id="9" name="Text 7"/>
          <p:cNvSpPr/>
          <p:nvPr/>
        </p:nvSpPr>
        <p:spPr>
          <a:xfrm>
            <a:off x="1783080" y="3986784"/>
            <a:ext cx="4251960" cy="960120"/>
          </a:xfrm>
          <a:prstGeom prst="rect">
            <a:avLst/>
          </a:prstGeom>
          <a:noFill/>
          <a:ln/>
        </p:spPr>
        <p:txBody>
          <a:bodyPr wrap="square" lIns="0" tIns="0" rIns="0" bIns="0" rtlCol="0" anchor="ctr"/>
          <a:lstStyle/>
          <a:p>
            <a:pPr marL="0" indent="0">
              <a:buNone/>
            </a:pPr>
            <a:r>
              <a:rPr lang="en-US" sz="1300" b="1" dirty="0">
                <a:solidFill>
                  <a:srgbClr val="0F2547"/>
                </a:solidFill>
                <a:latin typeface="Calibri" pitchFamily="34" charset="0"/>
                <a:ea typeface="Calibri" pitchFamily="34" charset="-122"/>
                <a:cs typeface="Calibri" pitchFamily="34" charset="-120"/>
              </a:rPr>
              <a:t>Every AI prompt is a discoverable corporate record. Build governance accordingly from day one.</a:t>
            </a:r>
            <a:endParaRPr lang="en-US" sz="1300" dirty="0"/>
          </a:p>
        </p:txBody>
      </p:sp>
      <p:sp>
        <p:nvSpPr>
          <p:cNvPr id="10" name="Text 8"/>
          <p:cNvSpPr/>
          <p:nvPr/>
        </p:nvSpPr>
        <p:spPr>
          <a:xfrm>
            <a:off x="640080" y="5020056"/>
            <a:ext cx="1097280" cy="777240"/>
          </a:xfrm>
          <a:prstGeom prst="rect">
            <a:avLst/>
          </a:prstGeom>
          <a:noFill/>
          <a:ln/>
        </p:spPr>
        <p:txBody>
          <a:bodyPr wrap="square" lIns="0" tIns="0" rIns="0" bIns="0" rtlCol="0" anchor="t"/>
          <a:lstStyle/>
          <a:p>
            <a:pPr marL="0" indent="0">
              <a:buNone/>
            </a:pPr>
            <a:r>
              <a:rPr lang="en-US" sz="3200" b="1" dirty="0">
                <a:solidFill>
                  <a:srgbClr val="B91C1C"/>
                </a:solidFill>
                <a:latin typeface="Georgia" pitchFamily="34" charset="0"/>
                <a:ea typeface="Georgia" pitchFamily="34" charset="-122"/>
                <a:cs typeface="Georgia" pitchFamily="34" charset="-120"/>
              </a:rPr>
              <a:t>04</a:t>
            </a:r>
            <a:endParaRPr lang="en-US" sz="3200" dirty="0"/>
          </a:p>
        </p:txBody>
      </p:sp>
      <p:sp>
        <p:nvSpPr>
          <p:cNvPr id="11" name="Text 9"/>
          <p:cNvSpPr/>
          <p:nvPr/>
        </p:nvSpPr>
        <p:spPr>
          <a:xfrm>
            <a:off x="1783080" y="5065776"/>
            <a:ext cx="4251960" cy="960120"/>
          </a:xfrm>
          <a:prstGeom prst="rect">
            <a:avLst/>
          </a:prstGeom>
          <a:noFill/>
          <a:ln/>
        </p:spPr>
        <p:txBody>
          <a:bodyPr wrap="square" lIns="0" tIns="0" rIns="0" bIns="0" rtlCol="0" anchor="ctr"/>
          <a:lstStyle/>
          <a:p>
            <a:pPr marL="0" indent="0">
              <a:buNone/>
            </a:pPr>
            <a:r>
              <a:rPr lang="en-US" sz="1300" b="1" dirty="0">
                <a:solidFill>
                  <a:srgbClr val="0F2547"/>
                </a:solidFill>
                <a:latin typeface="Calibri" pitchFamily="34" charset="0"/>
                <a:ea typeface="Calibri" pitchFamily="34" charset="-122"/>
                <a:cs typeface="Calibri" pitchFamily="34" charset="-120"/>
              </a:rPr>
              <a:t>Warranty audit exposure is the most concrete near-term risk. AI can never speak for the technician.</a:t>
            </a:r>
            <a:endParaRPr lang="en-US" sz="1300" dirty="0"/>
          </a:p>
        </p:txBody>
      </p:sp>
      <p:sp>
        <p:nvSpPr>
          <p:cNvPr id="12" name="Text 10"/>
          <p:cNvSpPr/>
          <p:nvPr/>
        </p:nvSpPr>
        <p:spPr>
          <a:xfrm>
            <a:off x="6263640" y="1783080"/>
            <a:ext cx="1097280" cy="777240"/>
          </a:xfrm>
          <a:prstGeom prst="rect">
            <a:avLst/>
          </a:prstGeom>
          <a:noFill/>
          <a:ln/>
        </p:spPr>
        <p:txBody>
          <a:bodyPr wrap="square" lIns="0" tIns="0" rIns="0" bIns="0" rtlCol="0" anchor="t"/>
          <a:lstStyle/>
          <a:p>
            <a:pPr marL="0" indent="0">
              <a:buNone/>
            </a:pPr>
            <a:r>
              <a:rPr lang="en-US" sz="3200" b="1" dirty="0">
                <a:solidFill>
                  <a:srgbClr val="B91C1C"/>
                </a:solidFill>
                <a:latin typeface="Georgia" pitchFamily="34" charset="0"/>
                <a:ea typeface="Georgia" pitchFamily="34" charset="-122"/>
                <a:cs typeface="Georgia" pitchFamily="34" charset="-120"/>
              </a:rPr>
              <a:t>05</a:t>
            </a:r>
            <a:endParaRPr lang="en-US" sz="3200" dirty="0"/>
          </a:p>
        </p:txBody>
      </p:sp>
      <p:sp>
        <p:nvSpPr>
          <p:cNvPr id="13" name="Text 11"/>
          <p:cNvSpPr/>
          <p:nvPr/>
        </p:nvSpPr>
        <p:spPr>
          <a:xfrm>
            <a:off x="7406640" y="1828800"/>
            <a:ext cx="4251960" cy="960120"/>
          </a:xfrm>
          <a:prstGeom prst="rect">
            <a:avLst/>
          </a:prstGeom>
          <a:noFill/>
          <a:ln/>
        </p:spPr>
        <p:txBody>
          <a:bodyPr wrap="square" lIns="0" tIns="0" rIns="0" bIns="0" rtlCol="0" anchor="ctr"/>
          <a:lstStyle/>
          <a:p>
            <a:pPr marL="0" indent="0">
              <a:buNone/>
            </a:pPr>
            <a:r>
              <a:rPr lang="en-US" sz="1300" b="1" dirty="0">
                <a:solidFill>
                  <a:srgbClr val="0F2547"/>
                </a:solidFill>
                <a:latin typeface="Calibri" pitchFamily="34" charset="0"/>
                <a:ea typeface="Calibri" pitchFamily="34" charset="-122"/>
                <a:cs typeface="Calibri" pitchFamily="34" charset="-120"/>
              </a:rPr>
              <a:t>Data ownership is the defensive moat. Laws like Arizona § 28-4651 and cases like CDK Global v. Brnovich are your legal foundation.</a:t>
            </a:r>
            <a:endParaRPr lang="en-US" sz="1300" dirty="0"/>
          </a:p>
        </p:txBody>
      </p:sp>
      <p:sp>
        <p:nvSpPr>
          <p:cNvPr id="14" name="Text 12"/>
          <p:cNvSpPr/>
          <p:nvPr/>
        </p:nvSpPr>
        <p:spPr>
          <a:xfrm>
            <a:off x="6263640" y="2862072"/>
            <a:ext cx="1097280" cy="777240"/>
          </a:xfrm>
          <a:prstGeom prst="rect">
            <a:avLst/>
          </a:prstGeom>
          <a:noFill/>
          <a:ln/>
        </p:spPr>
        <p:txBody>
          <a:bodyPr wrap="square" lIns="0" tIns="0" rIns="0" bIns="0" rtlCol="0" anchor="t"/>
          <a:lstStyle/>
          <a:p>
            <a:pPr marL="0" indent="0">
              <a:buNone/>
            </a:pPr>
            <a:r>
              <a:rPr lang="en-US" sz="3200" b="1" dirty="0">
                <a:solidFill>
                  <a:srgbClr val="B91C1C"/>
                </a:solidFill>
                <a:latin typeface="Georgia" pitchFamily="34" charset="0"/>
                <a:ea typeface="Georgia" pitchFamily="34" charset="-122"/>
                <a:cs typeface="Georgia" pitchFamily="34" charset="-120"/>
              </a:rPr>
              <a:t>06</a:t>
            </a:r>
            <a:endParaRPr lang="en-US" sz="3200" dirty="0"/>
          </a:p>
        </p:txBody>
      </p:sp>
      <p:sp>
        <p:nvSpPr>
          <p:cNvPr id="15" name="Text 13"/>
          <p:cNvSpPr/>
          <p:nvPr/>
        </p:nvSpPr>
        <p:spPr>
          <a:xfrm>
            <a:off x="7406640" y="2907792"/>
            <a:ext cx="4251960" cy="960120"/>
          </a:xfrm>
          <a:prstGeom prst="rect">
            <a:avLst/>
          </a:prstGeom>
          <a:noFill/>
          <a:ln/>
        </p:spPr>
        <p:txBody>
          <a:bodyPr wrap="square" lIns="0" tIns="0" rIns="0" bIns="0" rtlCol="0" anchor="ctr"/>
          <a:lstStyle/>
          <a:p>
            <a:pPr marL="0" indent="0">
              <a:buNone/>
            </a:pPr>
            <a:r>
              <a:rPr lang="en-US" sz="1300" b="1" dirty="0">
                <a:solidFill>
                  <a:srgbClr val="0F2547"/>
                </a:solidFill>
                <a:latin typeface="Calibri" pitchFamily="34" charset="0"/>
                <a:ea typeface="Calibri" pitchFamily="34" charset="-122"/>
                <a:cs typeface="Calibri" pitchFamily="34" charset="-120"/>
              </a:rPr>
              <a:t>Vendor contracts are the front line. Data ownership, audit logs, indemnification, litigation cooperation.</a:t>
            </a:r>
            <a:endParaRPr lang="en-US" sz="1300" dirty="0"/>
          </a:p>
        </p:txBody>
      </p:sp>
      <p:sp>
        <p:nvSpPr>
          <p:cNvPr id="16" name="Text 14"/>
          <p:cNvSpPr/>
          <p:nvPr/>
        </p:nvSpPr>
        <p:spPr>
          <a:xfrm>
            <a:off x="6263640" y="3941064"/>
            <a:ext cx="1097280" cy="777240"/>
          </a:xfrm>
          <a:prstGeom prst="rect">
            <a:avLst/>
          </a:prstGeom>
          <a:noFill/>
          <a:ln/>
        </p:spPr>
        <p:txBody>
          <a:bodyPr wrap="square" lIns="0" tIns="0" rIns="0" bIns="0" rtlCol="0" anchor="t"/>
          <a:lstStyle/>
          <a:p>
            <a:pPr marL="0" indent="0">
              <a:buNone/>
            </a:pPr>
            <a:r>
              <a:rPr lang="en-US" sz="3200" b="1" dirty="0">
                <a:solidFill>
                  <a:srgbClr val="B91C1C"/>
                </a:solidFill>
                <a:latin typeface="Georgia" pitchFamily="34" charset="0"/>
                <a:ea typeface="Georgia" pitchFamily="34" charset="-122"/>
                <a:cs typeface="Georgia" pitchFamily="34" charset="-120"/>
              </a:rPr>
              <a:t>07</a:t>
            </a:r>
            <a:endParaRPr lang="en-US" sz="3200" dirty="0"/>
          </a:p>
        </p:txBody>
      </p:sp>
      <p:sp>
        <p:nvSpPr>
          <p:cNvPr id="17" name="Text 15"/>
          <p:cNvSpPr/>
          <p:nvPr/>
        </p:nvSpPr>
        <p:spPr>
          <a:xfrm>
            <a:off x="7406640" y="3986784"/>
            <a:ext cx="4251960" cy="960120"/>
          </a:xfrm>
          <a:prstGeom prst="rect">
            <a:avLst/>
          </a:prstGeom>
          <a:noFill/>
          <a:ln/>
        </p:spPr>
        <p:txBody>
          <a:bodyPr wrap="square" lIns="0" tIns="0" rIns="0" bIns="0" rtlCol="0" anchor="ctr"/>
          <a:lstStyle/>
          <a:p>
            <a:pPr marL="0" indent="0">
              <a:buNone/>
            </a:pPr>
            <a:r>
              <a:rPr lang="en-US" sz="1300" b="1" dirty="0">
                <a:solidFill>
                  <a:srgbClr val="0F2547"/>
                </a:solidFill>
                <a:latin typeface="Calibri" pitchFamily="34" charset="0"/>
                <a:ea typeface="Calibri" pitchFamily="34" charset="-122"/>
                <a:cs typeface="Calibri" pitchFamily="34" charset="-120"/>
              </a:rPr>
              <a:t>Governance before scale. Written AI policy, mandatory enterprise tools, audit logging, quarterly review.</a:t>
            </a:r>
            <a:endParaRPr lang="en-US" sz="1300" dirty="0"/>
          </a:p>
        </p:txBody>
      </p:sp>
      <p:sp>
        <p:nvSpPr>
          <p:cNvPr id="18" name="Text 16"/>
          <p:cNvSpPr/>
          <p:nvPr/>
        </p:nvSpPr>
        <p:spPr>
          <a:xfrm>
            <a:off x="6263640" y="5020056"/>
            <a:ext cx="1097280" cy="777240"/>
          </a:xfrm>
          <a:prstGeom prst="rect">
            <a:avLst/>
          </a:prstGeom>
          <a:noFill/>
          <a:ln/>
        </p:spPr>
        <p:txBody>
          <a:bodyPr wrap="square" lIns="0" tIns="0" rIns="0" bIns="0" rtlCol="0" anchor="t"/>
          <a:lstStyle/>
          <a:p>
            <a:pPr marL="0" indent="0">
              <a:buNone/>
            </a:pPr>
            <a:r>
              <a:rPr lang="en-US" sz="3200" b="1" dirty="0">
                <a:solidFill>
                  <a:srgbClr val="B91C1C"/>
                </a:solidFill>
                <a:latin typeface="Georgia" pitchFamily="34" charset="0"/>
                <a:ea typeface="Georgia" pitchFamily="34" charset="-122"/>
                <a:cs typeface="Georgia" pitchFamily="34" charset="-120"/>
              </a:rPr>
              <a:t>08</a:t>
            </a:r>
            <a:endParaRPr lang="en-US" sz="3200" dirty="0"/>
          </a:p>
        </p:txBody>
      </p:sp>
      <p:sp>
        <p:nvSpPr>
          <p:cNvPr id="19" name="Text 17"/>
          <p:cNvSpPr/>
          <p:nvPr/>
        </p:nvSpPr>
        <p:spPr>
          <a:xfrm>
            <a:off x="7406640" y="5065776"/>
            <a:ext cx="4251960" cy="960120"/>
          </a:xfrm>
          <a:prstGeom prst="rect">
            <a:avLst/>
          </a:prstGeom>
          <a:noFill/>
          <a:ln/>
        </p:spPr>
        <p:txBody>
          <a:bodyPr wrap="square" lIns="0" tIns="0" rIns="0" bIns="0" rtlCol="0" anchor="ctr"/>
          <a:lstStyle/>
          <a:p>
            <a:pPr marL="0" indent="0">
              <a:buNone/>
            </a:pPr>
            <a:r>
              <a:rPr lang="en-US" sz="1300" b="1" dirty="0">
                <a:solidFill>
                  <a:srgbClr val="0F2547"/>
                </a:solidFill>
                <a:latin typeface="Calibri" pitchFamily="34" charset="0"/>
                <a:ea typeface="Calibri" pitchFamily="34" charset="-122"/>
                <a:cs typeface="Calibri" pitchFamily="34" charset="-120"/>
              </a:rPr>
              <a:t>Engage outside counsel early. Privilege and litigation hold cannot be retrofitted.</a:t>
            </a:r>
            <a:endParaRPr lang="en-US" sz="1300" dirty="0"/>
          </a:p>
        </p:txBody>
      </p:sp>
      <p:sp>
        <p:nvSpPr>
          <p:cNvPr id="20" name="Text 18"/>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1" name="Text 19"/>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29 / 31</a:t>
            </a:r>
            <a:endParaRPr lang="en-US" sz="900" dirty="0"/>
          </a:p>
        </p:txBody>
      </p:sp>
      <p:sp>
        <p:nvSpPr>
          <p:cNvPr id="22" name="Text 15">
            <a:extLst>
              <a:ext uri="{FF2B5EF4-FFF2-40B4-BE49-F238E27FC236}">
                <a16:creationId xmlns:a16="http://schemas.microsoft.com/office/drawing/2014/main" id="{22173EF1-7902-BC1E-A186-D93E228C61EF}"/>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3" name="Text 16">
            <a:extLst>
              <a:ext uri="{FF2B5EF4-FFF2-40B4-BE49-F238E27FC236}">
                <a16:creationId xmlns:a16="http://schemas.microsoft.com/office/drawing/2014/main" id="{01EC63B2-25C5-B4F6-27FE-AAC47D19DA47}"/>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4" name="Rectangle 23">
            <a:extLst>
              <a:ext uri="{FF2B5EF4-FFF2-40B4-BE49-F238E27FC236}">
                <a16:creationId xmlns:a16="http://schemas.microsoft.com/office/drawing/2014/main" id="{14A0CBAF-D8EF-37DD-FE0F-D39EAF32A17F}"/>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5" name="TextBox 24">
            <a:extLst>
              <a:ext uri="{FF2B5EF4-FFF2-40B4-BE49-F238E27FC236}">
                <a16:creationId xmlns:a16="http://schemas.microsoft.com/office/drawing/2014/main" id="{B4BB4DF5-9B79-C37D-B6BC-CCFD8238EDB6}"/>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32</a:t>
            </a:fld>
            <a:endParaRPr lang="en-US" sz="1100" b="1">
              <a:solidFill>
                <a:prstClr val="white"/>
              </a:solidFill>
              <a:latin typeface="Constantia"/>
              <a:cs typeface="Calibri" panose="020F0502020204030204" pitchFamily="34" charset="0"/>
            </a:endParaRPr>
          </a:p>
        </p:txBody>
      </p:sp>
      <p:sp>
        <p:nvSpPr>
          <p:cNvPr id="26" name="TextBox 25">
            <a:extLst>
              <a:ext uri="{FF2B5EF4-FFF2-40B4-BE49-F238E27FC236}">
                <a16:creationId xmlns:a16="http://schemas.microsoft.com/office/drawing/2014/main" id="{0A6DDE03-7509-852A-CCBE-9ED8EE399CDB}"/>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27" name="Picture 26">
            <a:extLst>
              <a:ext uri="{FF2B5EF4-FFF2-40B4-BE49-F238E27FC236}">
                <a16:creationId xmlns:a16="http://schemas.microsoft.com/office/drawing/2014/main" id="{980EE2FE-153E-DF71-AD2E-CA99FB7C5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VII  ·  ANTICIPATED QUESTIONS</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Six questions you'll get — and short answers to each.</a:t>
            </a:r>
            <a:endParaRPr lang="en-US" sz="3200" dirty="0"/>
          </a:p>
        </p:txBody>
      </p:sp>
      <p:sp>
        <p:nvSpPr>
          <p:cNvPr id="4" name="Shape 2"/>
          <p:cNvSpPr/>
          <p:nvPr/>
        </p:nvSpPr>
        <p:spPr>
          <a:xfrm>
            <a:off x="640080" y="1641438"/>
            <a:ext cx="365760" cy="365760"/>
          </a:xfrm>
          <a:prstGeom prst="rect">
            <a:avLst/>
          </a:prstGeom>
          <a:solidFill>
            <a:srgbClr val="B91C1C"/>
          </a:solidFill>
          <a:ln/>
        </p:spPr>
        <p:txBody>
          <a:bodyPr/>
          <a:lstStyle/>
          <a:p>
            <a:endParaRPr lang="en-US"/>
          </a:p>
        </p:txBody>
      </p:sp>
      <p:sp>
        <p:nvSpPr>
          <p:cNvPr id="5" name="Text 3"/>
          <p:cNvSpPr/>
          <p:nvPr/>
        </p:nvSpPr>
        <p:spPr>
          <a:xfrm>
            <a:off x="640080" y="1641438"/>
            <a:ext cx="365760" cy="36576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Q</a:t>
            </a:r>
            <a:endParaRPr lang="en-US" sz="1600" dirty="0"/>
          </a:p>
        </p:txBody>
      </p:sp>
      <p:sp>
        <p:nvSpPr>
          <p:cNvPr id="6" name="Text 4"/>
          <p:cNvSpPr/>
          <p:nvPr/>
        </p:nvSpPr>
        <p:spPr>
          <a:xfrm>
            <a:off x="1097280" y="1641438"/>
            <a:ext cx="10424160" cy="292608"/>
          </a:xfrm>
          <a:prstGeom prst="rect">
            <a:avLst/>
          </a:prstGeom>
          <a:noFill/>
          <a:ln/>
        </p:spPr>
        <p:txBody>
          <a:bodyPr wrap="square" lIns="0" tIns="0" rIns="0" bIns="0" rtlCol="0" anchor="ctr"/>
          <a:lstStyle/>
          <a:p>
            <a:pPr marL="0" indent="0">
              <a:buNone/>
            </a:pPr>
            <a:r>
              <a:rPr lang="en-US" sz="1300" b="1" dirty="0">
                <a:solidFill>
                  <a:srgbClr val="0F2547"/>
                </a:solidFill>
                <a:latin typeface="Georgia" pitchFamily="34" charset="0"/>
                <a:ea typeface="Georgia" pitchFamily="34" charset="-122"/>
                <a:cs typeface="Georgia" pitchFamily="34" charset="-120"/>
              </a:rPr>
              <a:t>What's the highest-ROI starting point?</a:t>
            </a:r>
            <a:endParaRPr lang="en-US" sz="1300" dirty="0"/>
          </a:p>
        </p:txBody>
      </p:sp>
      <p:sp>
        <p:nvSpPr>
          <p:cNvPr id="7" name="Text 5"/>
          <p:cNvSpPr/>
          <p:nvPr/>
        </p:nvSpPr>
        <p:spPr>
          <a:xfrm>
            <a:off x="1097280" y="1934046"/>
            <a:ext cx="10424160" cy="3657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Document intake automation. Lowest legal risk, fastest payback. AI voice for service scheduling is a close second.</a:t>
            </a:r>
            <a:endParaRPr lang="en-US" sz="1100" dirty="0"/>
          </a:p>
        </p:txBody>
      </p:sp>
      <p:sp>
        <p:nvSpPr>
          <p:cNvPr id="8" name="Shape 6"/>
          <p:cNvSpPr/>
          <p:nvPr/>
        </p:nvSpPr>
        <p:spPr>
          <a:xfrm>
            <a:off x="640080" y="2400390"/>
            <a:ext cx="365760" cy="365760"/>
          </a:xfrm>
          <a:prstGeom prst="rect">
            <a:avLst/>
          </a:prstGeom>
          <a:solidFill>
            <a:srgbClr val="B91C1C"/>
          </a:solidFill>
          <a:ln/>
        </p:spPr>
        <p:txBody>
          <a:bodyPr/>
          <a:lstStyle/>
          <a:p>
            <a:endParaRPr lang="en-US"/>
          </a:p>
        </p:txBody>
      </p:sp>
      <p:sp>
        <p:nvSpPr>
          <p:cNvPr id="9" name="Text 7"/>
          <p:cNvSpPr/>
          <p:nvPr/>
        </p:nvSpPr>
        <p:spPr>
          <a:xfrm>
            <a:off x="640080" y="2400390"/>
            <a:ext cx="365760" cy="36576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Q</a:t>
            </a:r>
            <a:endParaRPr lang="en-US" sz="1600" dirty="0"/>
          </a:p>
        </p:txBody>
      </p:sp>
      <p:sp>
        <p:nvSpPr>
          <p:cNvPr id="10" name="Text 8"/>
          <p:cNvSpPr/>
          <p:nvPr/>
        </p:nvSpPr>
        <p:spPr>
          <a:xfrm>
            <a:off x="1097280" y="2400390"/>
            <a:ext cx="10424160" cy="292608"/>
          </a:xfrm>
          <a:prstGeom prst="rect">
            <a:avLst/>
          </a:prstGeom>
          <a:noFill/>
          <a:ln/>
        </p:spPr>
        <p:txBody>
          <a:bodyPr wrap="square" lIns="0" tIns="0" rIns="0" bIns="0" rtlCol="0" anchor="ctr"/>
          <a:lstStyle/>
          <a:p>
            <a:pPr marL="0" indent="0">
              <a:buNone/>
            </a:pPr>
            <a:r>
              <a:rPr lang="en-US" sz="1300" b="1" dirty="0">
                <a:solidFill>
                  <a:srgbClr val="0F2547"/>
                </a:solidFill>
                <a:latin typeface="Georgia" pitchFamily="34" charset="0"/>
                <a:ea typeface="Georgia" pitchFamily="34" charset="-122"/>
                <a:cs typeface="Georgia" pitchFamily="34" charset="-120"/>
              </a:rPr>
              <a:t>Which AI works for my dealership?</a:t>
            </a:r>
            <a:endParaRPr lang="en-US" sz="1300" dirty="0"/>
          </a:p>
        </p:txBody>
      </p:sp>
      <p:sp>
        <p:nvSpPr>
          <p:cNvPr id="11" name="Text 9"/>
          <p:cNvSpPr/>
          <p:nvPr/>
        </p:nvSpPr>
        <p:spPr>
          <a:xfrm>
            <a:off x="1097280" y="2692998"/>
            <a:ext cx="10424160" cy="3657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Many are general AI models not suitable for dealership operations. Match the AI tool to the workflow.</a:t>
            </a:r>
            <a:endParaRPr lang="en-US" sz="1100" dirty="0"/>
          </a:p>
        </p:txBody>
      </p:sp>
      <p:sp>
        <p:nvSpPr>
          <p:cNvPr id="12" name="Shape 10"/>
          <p:cNvSpPr/>
          <p:nvPr/>
        </p:nvSpPr>
        <p:spPr>
          <a:xfrm>
            <a:off x="640080" y="3159342"/>
            <a:ext cx="365760" cy="365760"/>
          </a:xfrm>
          <a:prstGeom prst="rect">
            <a:avLst/>
          </a:prstGeom>
          <a:solidFill>
            <a:srgbClr val="B91C1C"/>
          </a:solidFill>
          <a:ln/>
        </p:spPr>
        <p:txBody>
          <a:bodyPr/>
          <a:lstStyle/>
          <a:p>
            <a:endParaRPr lang="en-US"/>
          </a:p>
        </p:txBody>
      </p:sp>
      <p:sp>
        <p:nvSpPr>
          <p:cNvPr id="13" name="Text 11"/>
          <p:cNvSpPr/>
          <p:nvPr/>
        </p:nvSpPr>
        <p:spPr>
          <a:xfrm>
            <a:off x="640080" y="3159342"/>
            <a:ext cx="365760" cy="36576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Q</a:t>
            </a:r>
            <a:endParaRPr lang="en-US" sz="1600" dirty="0"/>
          </a:p>
        </p:txBody>
      </p:sp>
      <p:sp>
        <p:nvSpPr>
          <p:cNvPr id="14" name="Text 12"/>
          <p:cNvSpPr/>
          <p:nvPr/>
        </p:nvSpPr>
        <p:spPr>
          <a:xfrm>
            <a:off x="1097280" y="3159342"/>
            <a:ext cx="10424160" cy="292608"/>
          </a:xfrm>
          <a:prstGeom prst="rect">
            <a:avLst/>
          </a:prstGeom>
          <a:noFill/>
          <a:ln/>
        </p:spPr>
        <p:txBody>
          <a:bodyPr wrap="square" lIns="0" tIns="0" rIns="0" bIns="0" rtlCol="0" anchor="ctr"/>
          <a:lstStyle/>
          <a:p>
            <a:pPr marL="0" indent="0">
              <a:buNone/>
            </a:pPr>
            <a:r>
              <a:rPr lang="en-US" sz="1300" b="1" dirty="0">
                <a:solidFill>
                  <a:srgbClr val="0F2547"/>
                </a:solidFill>
                <a:latin typeface="Georgia" pitchFamily="34" charset="0"/>
                <a:ea typeface="Georgia" pitchFamily="34" charset="-122"/>
                <a:cs typeface="Georgia" pitchFamily="34" charset="-120"/>
              </a:rPr>
              <a:t>Should I worry about replacing my workforce?</a:t>
            </a:r>
            <a:endParaRPr lang="en-US" sz="1300" dirty="0"/>
          </a:p>
        </p:txBody>
      </p:sp>
      <p:sp>
        <p:nvSpPr>
          <p:cNvPr id="15" name="Text 13"/>
          <p:cNvSpPr/>
          <p:nvPr/>
        </p:nvSpPr>
        <p:spPr>
          <a:xfrm>
            <a:off x="1097280" y="3451950"/>
            <a:ext cx="10424160" cy="3657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Less than you think. 72% of dealers view AI as job-enhancing (source: </a:t>
            </a:r>
            <a:r>
              <a:rPr lang="en-US" sz="1100" dirty="0" err="1">
                <a:solidFill>
                  <a:srgbClr val="475569"/>
                </a:solidFill>
                <a:latin typeface="Calibri" pitchFamily="34" charset="0"/>
                <a:ea typeface="Calibri" pitchFamily="34" charset="-122"/>
                <a:cs typeface="Calibri" pitchFamily="34" charset="-120"/>
              </a:rPr>
              <a:t>Fullpath</a:t>
            </a:r>
            <a:r>
              <a:rPr lang="en-US" sz="1100" dirty="0">
                <a:solidFill>
                  <a:srgbClr val="475569"/>
                </a:solidFill>
                <a:latin typeface="Calibri" pitchFamily="34" charset="0"/>
                <a:ea typeface="Calibri" pitchFamily="34" charset="-122"/>
                <a:cs typeface="Calibri" pitchFamily="34" charset="-120"/>
              </a:rPr>
              <a:t> by Cox Automotive – The 2025 State of AI Adoption in Car Dealerships). Voicemail backlog and after-hours overflow aren't categories where you can hire effectively.</a:t>
            </a:r>
            <a:endParaRPr lang="en-US" sz="1100" dirty="0"/>
          </a:p>
        </p:txBody>
      </p:sp>
      <p:sp>
        <p:nvSpPr>
          <p:cNvPr id="16" name="Shape 14"/>
          <p:cNvSpPr/>
          <p:nvPr/>
        </p:nvSpPr>
        <p:spPr>
          <a:xfrm>
            <a:off x="640080" y="3918294"/>
            <a:ext cx="365760" cy="365760"/>
          </a:xfrm>
          <a:prstGeom prst="rect">
            <a:avLst/>
          </a:prstGeom>
          <a:solidFill>
            <a:srgbClr val="B91C1C"/>
          </a:solidFill>
          <a:ln/>
        </p:spPr>
        <p:txBody>
          <a:bodyPr/>
          <a:lstStyle/>
          <a:p>
            <a:endParaRPr lang="en-US"/>
          </a:p>
        </p:txBody>
      </p:sp>
      <p:sp>
        <p:nvSpPr>
          <p:cNvPr id="17" name="Text 15"/>
          <p:cNvSpPr/>
          <p:nvPr/>
        </p:nvSpPr>
        <p:spPr>
          <a:xfrm>
            <a:off x="640080" y="3918294"/>
            <a:ext cx="365760" cy="36576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Q</a:t>
            </a:r>
            <a:endParaRPr lang="en-US" sz="1600" dirty="0"/>
          </a:p>
        </p:txBody>
      </p:sp>
      <p:sp>
        <p:nvSpPr>
          <p:cNvPr id="18" name="Text 16"/>
          <p:cNvSpPr/>
          <p:nvPr/>
        </p:nvSpPr>
        <p:spPr>
          <a:xfrm>
            <a:off x="1097280" y="3918294"/>
            <a:ext cx="10424160" cy="292608"/>
          </a:xfrm>
          <a:prstGeom prst="rect">
            <a:avLst/>
          </a:prstGeom>
          <a:noFill/>
          <a:ln/>
        </p:spPr>
        <p:txBody>
          <a:bodyPr wrap="square" lIns="0" tIns="0" rIns="0" bIns="0" rtlCol="0" anchor="ctr"/>
          <a:lstStyle/>
          <a:p>
            <a:pPr marL="0" indent="0">
              <a:buNone/>
            </a:pPr>
            <a:r>
              <a:rPr lang="en-US" sz="1300" b="1" dirty="0">
                <a:solidFill>
                  <a:srgbClr val="0F2547"/>
                </a:solidFill>
                <a:latin typeface="Georgia" pitchFamily="34" charset="0"/>
                <a:ea typeface="Georgia" pitchFamily="34" charset="-122"/>
                <a:cs typeface="Georgia" pitchFamily="34" charset="-120"/>
              </a:rPr>
              <a:t>Can I use ChatGPT to draft customer emails?</a:t>
            </a:r>
            <a:endParaRPr lang="en-US" sz="1300" dirty="0"/>
          </a:p>
        </p:txBody>
      </p:sp>
      <p:sp>
        <p:nvSpPr>
          <p:cNvPr id="19" name="Text 17"/>
          <p:cNvSpPr/>
          <p:nvPr/>
        </p:nvSpPr>
        <p:spPr>
          <a:xfrm>
            <a:off x="1097280" y="4210902"/>
            <a:ext cx="10424160" cy="3657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Not personal-tier. Public AI may use prompts for training and you could be disclosing non-public and personal information in violation of applicable law. Enterprise-tier ChatGPT, Claude, or Microsoft 365 Copilot with audit logging only.</a:t>
            </a:r>
            <a:endParaRPr lang="en-US" sz="1100" dirty="0"/>
          </a:p>
        </p:txBody>
      </p:sp>
      <p:sp>
        <p:nvSpPr>
          <p:cNvPr id="20" name="Shape 18"/>
          <p:cNvSpPr/>
          <p:nvPr/>
        </p:nvSpPr>
        <p:spPr>
          <a:xfrm>
            <a:off x="640080" y="4677246"/>
            <a:ext cx="365760" cy="365760"/>
          </a:xfrm>
          <a:prstGeom prst="rect">
            <a:avLst/>
          </a:prstGeom>
          <a:solidFill>
            <a:srgbClr val="B91C1C"/>
          </a:solidFill>
          <a:ln/>
        </p:spPr>
        <p:txBody>
          <a:bodyPr/>
          <a:lstStyle/>
          <a:p>
            <a:endParaRPr lang="en-US"/>
          </a:p>
        </p:txBody>
      </p:sp>
      <p:sp>
        <p:nvSpPr>
          <p:cNvPr id="21" name="Text 19"/>
          <p:cNvSpPr/>
          <p:nvPr/>
        </p:nvSpPr>
        <p:spPr>
          <a:xfrm>
            <a:off x="640080" y="4677246"/>
            <a:ext cx="365760" cy="36576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Q</a:t>
            </a:r>
            <a:endParaRPr lang="en-US" sz="1600" dirty="0"/>
          </a:p>
        </p:txBody>
      </p:sp>
      <p:sp>
        <p:nvSpPr>
          <p:cNvPr id="22" name="Text 20"/>
          <p:cNvSpPr/>
          <p:nvPr/>
        </p:nvSpPr>
        <p:spPr>
          <a:xfrm>
            <a:off x="1097280" y="4677246"/>
            <a:ext cx="10424160" cy="292608"/>
          </a:xfrm>
          <a:prstGeom prst="rect">
            <a:avLst/>
          </a:prstGeom>
          <a:noFill/>
          <a:ln/>
        </p:spPr>
        <p:txBody>
          <a:bodyPr wrap="square" lIns="0" tIns="0" rIns="0" bIns="0" rtlCol="0" anchor="ctr"/>
          <a:lstStyle/>
          <a:p>
            <a:pPr marL="0" indent="0">
              <a:buNone/>
            </a:pPr>
            <a:r>
              <a:rPr lang="en-US" sz="1300" b="1" dirty="0">
                <a:solidFill>
                  <a:srgbClr val="0F2547"/>
                </a:solidFill>
                <a:latin typeface="Georgia" pitchFamily="34" charset="0"/>
                <a:ea typeface="Georgia" pitchFamily="34" charset="-122"/>
                <a:cs typeface="Georgia" pitchFamily="34" charset="-120"/>
              </a:rPr>
              <a:t>What if my OEM provides an AI tool — must I use it?</a:t>
            </a:r>
            <a:endParaRPr lang="en-US" sz="1300" dirty="0"/>
          </a:p>
        </p:txBody>
      </p:sp>
      <p:sp>
        <p:nvSpPr>
          <p:cNvPr id="23" name="Text 21"/>
          <p:cNvSpPr/>
          <p:nvPr/>
        </p:nvSpPr>
        <p:spPr>
          <a:xfrm>
            <a:off x="1097280" y="4969854"/>
            <a:ext cx="10424160" cy="3657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Depends on franchise agreement and state law. Most state franchise statutes restrict mandatory vendor designations. Data ownership concerns warrant counsel review (see, e.g., Cal. Veh. Code § 11713.3; 815 ILCS 710/4).</a:t>
            </a:r>
            <a:endParaRPr lang="en-US" sz="1100" dirty="0"/>
          </a:p>
        </p:txBody>
      </p:sp>
      <p:sp>
        <p:nvSpPr>
          <p:cNvPr id="24" name="Shape 22"/>
          <p:cNvSpPr/>
          <p:nvPr/>
        </p:nvSpPr>
        <p:spPr>
          <a:xfrm>
            <a:off x="640080" y="5436198"/>
            <a:ext cx="365760" cy="365760"/>
          </a:xfrm>
          <a:prstGeom prst="rect">
            <a:avLst/>
          </a:prstGeom>
          <a:solidFill>
            <a:srgbClr val="B91C1C"/>
          </a:solidFill>
          <a:ln/>
        </p:spPr>
        <p:txBody>
          <a:bodyPr/>
          <a:lstStyle/>
          <a:p>
            <a:endParaRPr lang="en-US"/>
          </a:p>
        </p:txBody>
      </p:sp>
      <p:sp>
        <p:nvSpPr>
          <p:cNvPr id="25" name="Text 23"/>
          <p:cNvSpPr/>
          <p:nvPr/>
        </p:nvSpPr>
        <p:spPr>
          <a:xfrm>
            <a:off x="640080" y="5436198"/>
            <a:ext cx="365760" cy="365760"/>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Q</a:t>
            </a:r>
            <a:endParaRPr lang="en-US" sz="1600" dirty="0"/>
          </a:p>
        </p:txBody>
      </p:sp>
      <p:sp>
        <p:nvSpPr>
          <p:cNvPr id="26" name="Text 24"/>
          <p:cNvSpPr/>
          <p:nvPr/>
        </p:nvSpPr>
        <p:spPr>
          <a:xfrm>
            <a:off x="1097280" y="5436198"/>
            <a:ext cx="10424160" cy="292608"/>
          </a:xfrm>
          <a:prstGeom prst="rect">
            <a:avLst/>
          </a:prstGeom>
          <a:noFill/>
          <a:ln/>
        </p:spPr>
        <p:txBody>
          <a:bodyPr wrap="square" lIns="0" tIns="0" rIns="0" bIns="0" rtlCol="0" anchor="ctr"/>
          <a:lstStyle/>
          <a:p>
            <a:pPr marL="0" indent="0">
              <a:buNone/>
            </a:pPr>
            <a:r>
              <a:rPr lang="en-US" sz="1300" b="1" dirty="0">
                <a:solidFill>
                  <a:srgbClr val="0F2547"/>
                </a:solidFill>
                <a:latin typeface="Georgia" pitchFamily="34" charset="0"/>
                <a:ea typeface="Georgia" pitchFamily="34" charset="-122"/>
                <a:cs typeface="Georgia" pitchFamily="34" charset="-120"/>
              </a:rPr>
              <a:t>What about AI in F&amp;I disclosures?</a:t>
            </a:r>
            <a:endParaRPr lang="en-US" sz="1300" dirty="0"/>
          </a:p>
        </p:txBody>
      </p:sp>
      <p:sp>
        <p:nvSpPr>
          <p:cNvPr id="27" name="Text 25"/>
          <p:cNvSpPr/>
          <p:nvPr/>
        </p:nvSpPr>
        <p:spPr>
          <a:xfrm>
            <a:off x="1097280" y="5728806"/>
            <a:ext cx="10424160" cy="36576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High-risk. Most regulated department, most prone to TILA/ECOA/UDAP exposure. Mandatory licensed-personnel review of every customer-facing output. Not the right area to lead with.</a:t>
            </a:r>
            <a:endParaRPr lang="en-US" sz="1100" dirty="0"/>
          </a:p>
        </p:txBody>
      </p:sp>
      <p:sp>
        <p:nvSpPr>
          <p:cNvPr id="28" name="Text 26"/>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9" name="Text 27"/>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30 / 31</a:t>
            </a:r>
            <a:endParaRPr lang="en-US" sz="900" dirty="0"/>
          </a:p>
        </p:txBody>
      </p:sp>
      <p:sp>
        <p:nvSpPr>
          <p:cNvPr id="36" name="Text 15">
            <a:extLst>
              <a:ext uri="{FF2B5EF4-FFF2-40B4-BE49-F238E27FC236}">
                <a16:creationId xmlns:a16="http://schemas.microsoft.com/office/drawing/2014/main" id="{D99D384D-4A80-F16F-8158-D72059315C38}"/>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7" name="Text 16">
            <a:extLst>
              <a:ext uri="{FF2B5EF4-FFF2-40B4-BE49-F238E27FC236}">
                <a16:creationId xmlns:a16="http://schemas.microsoft.com/office/drawing/2014/main" id="{C3D237B0-2971-C3FF-8652-3A7003F21FE2}"/>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8" name="Rectangle 37">
            <a:extLst>
              <a:ext uri="{FF2B5EF4-FFF2-40B4-BE49-F238E27FC236}">
                <a16:creationId xmlns:a16="http://schemas.microsoft.com/office/drawing/2014/main" id="{B6C620FF-5B28-9FBC-496D-4E00570AD1E3}"/>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9" name="TextBox 38">
            <a:extLst>
              <a:ext uri="{FF2B5EF4-FFF2-40B4-BE49-F238E27FC236}">
                <a16:creationId xmlns:a16="http://schemas.microsoft.com/office/drawing/2014/main" id="{B8758B00-2066-A261-AA2F-983A38813DBD}"/>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33</a:t>
            </a:fld>
            <a:endParaRPr lang="en-US" sz="1100" b="1">
              <a:solidFill>
                <a:prstClr val="white"/>
              </a:solidFill>
              <a:latin typeface="Constantia"/>
              <a:cs typeface="Calibri" panose="020F0502020204030204" pitchFamily="34" charset="0"/>
            </a:endParaRPr>
          </a:p>
        </p:txBody>
      </p:sp>
      <p:sp>
        <p:nvSpPr>
          <p:cNvPr id="40" name="TextBox 39">
            <a:extLst>
              <a:ext uri="{FF2B5EF4-FFF2-40B4-BE49-F238E27FC236}">
                <a16:creationId xmlns:a16="http://schemas.microsoft.com/office/drawing/2014/main" id="{1199FDBD-0854-4465-5F5F-793490A83B5A}"/>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41" name="Picture 40">
            <a:extLst>
              <a:ext uri="{FF2B5EF4-FFF2-40B4-BE49-F238E27FC236}">
                <a16:creationId xmlns:a16="http://schemas.microsoft.com/office/drawing/2014/main" id="{001F38B2-FCA6-BA6B-92F5-541E0EC118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1">
    <p:bg>
      <p:bgPr>
        <a:solidFill>
          <a:srgbClr val="0F2547"/>
        </a:solidFill>
        <a:effectLst/>
      </p:bgPr>
    </p:bg>
    <p:spTree>
      <p:nvGrpSpPr>
        <p:cNvPr id="1" name=""/>
        <p:cNvGrpSpPr/>
        <p:nvPr/>
      </p:nvGrpSpPr>
      <p:grpSpPr>
        <a:xfrm>
          <a:off x="0" y="0"/>
          <a:ext cx="0" cy="0"/>
          <a:chOff x="0" y="0"/>
          <a:chExt cx="0" cy="0"/>
        </a:xfrm>
      </p:grpSpPr>
      <p:sp>
        <p:nvSpPr>
          <p:cNvPr id="2" name="Text 0"/>
          <p:cNvSpPr/>
          <p:nvPr/>
        </p:nvSpPr>
        <p:spPr>
          <a:xfrm>
            <a:off x="640080" y="1371600"/>
            <a:ext cx="10972800" cy="457200"/>
          </a:xfrm>
          <a:prstGeom prst="rect">
            <a:avLst/>
          </a:prstGeom>
          <a:noFill/>
          <a:ln/>
        </p:spPr>
        <p:txBody>
          <a:bodyPr wrap="square" lIns="0" tIns="0" rIns="0" bIns="0" rtlCol="0" anchor="ctr"/>
          <a:lstStyle/>
          <a:p>
            <a:pPr marL="0" indent="0">
              <a:buNone/>
            </a:pPr>
            <a:r>
              <a:rPr lang="en-US" sz="1400" b="1" kern="0" spc="800" dirty="0">
                <a:solidFill>
                  <a:srgbClr val="FCA5A5"/>
                </a:solidFill>
                <a:latin typeface="Calibri" pitchFamily="34" charset="0"/>
                <a:ea typeface="Calibri" pitchFamily="34" charset="-122"/>
                <a:cs typeface="Calibri" pitchFamily="34" charset="-120"/>
              </a:rPr>
              <a:t>THANK YOU</a:t>
            </a:r>
            <a:endParaRPr lang="en-US" sz="1400" dirty="0"/>
          </a:p>
        </p:txBody>
      </p:sp>
      <p:sp>
        <p:nvSpPr>
          <p:cNvPr id="3" name="Text 1"/>
          <p:cNvSpPr/>
          <p:nvPr/>
        </p:nvSpPr>
        <p:spPr>
          <a:xfrm>
            <a:off x="640080" y="1828800"/>
            <a:ext cx="10972800" cy="914400"/>
          </a:xfrm>
          <a:prstGeom prst="rect">
            <a:avLst/>
          </a:prstGeom>
          <a:noFill/>
          <a:ln/>
        </p:spPr>
        <p:txBody>
          <a:bodyPr wrap="square" lIns="0" tIns="0" rIns="0" bIns="0" rtlCol="0" anchor="ctr"/>
          <a:lstStyle/>
          <a:p>
            <a:pPr marL="0" indent="0">
              <a:buNone/>
            </a:pPr>
            <a:r>
              <a:rPr lang="en-US" sz="4400" b="1" dirty="0">
                <a:solidFill>
                  <a:srgbClr val="FFFFFF"/>
                </a:solidFill>
                <a:latin typeface="Georgia" pitchFamily="34" charset="0"/>
                <a:ea typeface="Georgia" pitchFamily="34" charset="-122"/>
                <a:cs typeface="Georgia" pitchFamily="34" charset="-120"/>
              </a:rPr>
              <a:t>Questions, comments, war stories.</a:t>
            </a:r>
            <a:endParaRPr lang="en-US" sz="4400" dirty="0"/>
          </a:p>
        </p:txBody>
      </p:sp>
      <p:sp>
        <p:nvSpPr>
          <p:cNvPr id="4" name="Shape 2"/>
          <p:cNvSpPr/>
          <p:nvPr/>
        </p:nvSpPr>
        <p:spPr>
          <a:xfrm>
            <a:off x="640080" y="2926080"/>
            <a:ext cx="914400" cy="54864"/>
          </a:xfrm>
          <a:prstGeom prst="rect">
            <a:avLst/>
          </a:prstGeom>
          <a:solidFill>
            <a:srgbClr val="B91C1C"/>
          </a:solidFill>
          <a:ln/>
        </p:spPr>
        <p:txBody>
          <a:bodyPr/>
          <a:lstStyle/>
          <a:p>
            <a:endParaRPr lang="en-US"/>
          </a:p>
        </p:txBody>
      </p:sp>
      <p:sp>
        <p:nvSpPr>
          <p:cNvPr id="5" name="Text 3"/>
          <p:cNvSpPr/>
          <p:nvPr/>
        </p:nvSpPr>
        <p:spPr>
          <a:xfrm>
            <a:off x="640080" y="3154680"/>
            <a:ext cx="10789920" cy="914400"/>
          </a:xfrm>
          <a:prstGeom prst="rect">
            <a:avLst/>
          </a:prstGeom>
          <a:noFill/>
          <a:ln/>
        </p:spPr>
        <p:txBody>
          <a:bodyPr wrap="square" lIns="0" tIns="0" rIns="0" bIns="0" rtlCol="0" anchor="ctr"/>
          <a:lstStyle/>
          <a:p>
            <a:pPr marL="0" indent="0">
              <a:buNone/>
            </a:pPr>
            <a:r>
              <a:rPr lang="en-US" sz="1400" i="1" dirty="0">
                <a:solidFill>
                  <a:srgbClr val="CBD5E1"/>
                </a:solidFill>
                <a:latin typeface="Georgia" pitchFamily="34" charset="0"/>
                <a:ea typeface="Georgia" pitchFamily="34" charset="-122"/>
                <a:cs typeface="Georgia" pitchFamily="34" charset="-120"/>
              </a:rPr>
              <a:t>This presentation is research support, not legal advice. Dealers facing specific facts should consult their legal counsel or qualified franchise law counsel.</a:t>
            </a:r>
            <a:endParaRPr lang="en-US" sz="1400" dirty="0"/>
          </a:p>
        </p:txBody>
      </p:sp>
      <p:sp>
        <p:nvSpPr>
          <p:cNvPr id="6" name="Shape 4"/>
          <p:cNvSpPr/>
          <p:nvPr/>
        </p:nvSpPr>
        <p:spPr>
          <a:xfrm>
            <a:off x="640080" y="4434840"/>
            <a:ext cx="10881360" cy="1463040"/>
          </a:xfrm>
          <a:prstGeom prst="rect">
            <a:avLst/>
          </a:prstGeom>
          <a:solidFill>
            <a:srgbClr val="1E3A5F"/>
          </a:solidFill>
          <a:ln w="12700">
            <a:solidFill>
              <a:srgbClr val="B91C1C"/>
            </a:solidFill>
            <a:prstDash val="solid"/>
          </a:ln>
        </p:spPr>
        <p:txBody>
          <a:bodyPr/>
          <a:lstStyle/>
          <a:p>
            <a:endParaRPr lang="en-US"/>
          </a:p>
        </p:txBody>
      </p:sp>
      <p:sp>
        <p:nvSpPr>
          <p:cNvPr id="7" name="Text 5"/>
          <p:cNvSpPr/>
          <p:nvPr/>
        </p:nvSpPr>
        <p:spPr>
          <a:xfrm>
            <a:off x="914400" y="4617720"/>
            <a:ext cx="10424160" cy="457200"/>
          </a:xfrm>
          <a:prstGeom prst="rect">
            <a:avLst/>
          </a:prstGeom>
          <a:noFill/>
          <a:ln/>
        </p:spPr>
        <p:txBody>
          <a:bodyPr wrap="square" lIns="0" tIns="0" rIns="0" bIns="0" rtlCol="0" anchor="ctr"/>
          <a:lstStyle/>
          <a:p>
            <a:pPr marL="0" indent="0">
              <a:buNone/>
            </a:pPr>
            <a:r>
              <a:rPr lang="en-US" sz="2200" b="1" dirty="0">
                <a:solidFill>
                  <a:srgbClr val="FFFFFF"/>
                </a:solidFill>
                <a:latin typeface="Georgia" pitchFamily="34" charset="0"/>
                <a:ea typeface="Georgia" pitchFamily="34" charset="-122"/>
                <a:cs typeface="Georgia" pitchFamily="34" charset="-120"/>
              </a:rPr>
              <a:t>Russell P. McRory                                          Charles A. Gallaer</a:t>
            </a:r>
            <a:endParaRPr lang="en-US" sz="2200" dirty="0"/>
          </a:p>
        </p:txBody>
      </p:sp>
      <p:sp>
        <p:nvSpPr>
          <p:cNvPr id="8" name="Text 6"/>
          <p:cNvSpPr/>
          <p:nvPr/>
        </p:nvSpPr>
        <p:spPr>
          <a:xfrm>
            <a:off x="914400" y="5074920"/>
            <a:ext cx="10424160" cy="320040"/>
          </a:xfrm>
          <a:prstGeom prst="rect">
            <a:avLst/>
          </a:prstGeom>
          <a:noFill/>
          <a:ln/>
        </p:spPr>
        <p:txBody>
          <a:bodyPr wrap="square" lIns="0" tIns="0" rIns="0" bIns="0" rtlCol="0" anchor="ctr"/>
          <a:lstStyle/>
          <a:p>
            <a:r>
              <a:rPr lang="en-US" sz="1400" dirty="0">
                <a:solidFill>
                  <a:srgbClr val="CBD5E1"/>
                </a:solidFill>
                <a:latin typeface="Calibri" pitchFamily="34" charset="0"/>
                <a:ea typeface="Calibri" pitchFamily="34" charset="-122"/>
                <a:cs typeface="Calibri" pitchFamily="34" charset="-120"/>
              </a:rPr>
              <a:t>ArentFox Schiff                                                                                                                    ArentFox Schiff</a:t>
            </a:r>
            <a:endParaRPr lang="en-US" sz="1400" dirty="0"/>
          </a:p>
          <a:p>
            <a:pPr marL="0" indent="0">
              <a:buNone/>
            </a:pPr>
            <a:endParaRPr lang="en-US" sz="1400" dirty="0"/>
          </a:p>
        </p:txBody>
      </p:sp>
      <p:sp>
        <p:nvSpPr>
          <p:cNvPr id="9" name="Text 7"/>
          <p:cNvSpPr/>
          <p:nvPr/>
        </p:nvSpPr>
        <p:spPr>
          <a:xfrm>
            <a:off x="914400" y="5394960"/>
            <a:ext cx="10424160" cy="320040"/>
          </a:xfrm>
          <a:prstGeom prst="rect">
            <a:avLst/>
          </a:prstGeom>
          <a:noFill/>
          <a:ln/>
        </p:spPr>
        <p:txBody>
          <a:bodyPr wrap="square" lIns="0" tIns="0" rIns="0" bIns="0" rtlCol="0" anchor="ctr"/>
          <a:lstStyle/>
          <a:p>
            <a:pPr marL="0" indent="0">
              <a:buNone/>
            </a:pPr>
            <a:r>
              <a:rPr lang="en-US" sz="1400" dirty="0">
                <a:solidFill>
                  <a:srgbClr val="94A3B8"/>
                </a:solidFill>
                <a:latin typeface="Calibri" pitchFamily="34" charset="0"/>
                <a:ea typeface="Calibri" pitchFamily="34" charset="-122"/>
                <a:cs typeface="Calibri" pitchFamily="34" charset="-120"/>
              </a:rPr>
              <a:t>Automotive Dealer Franchise Practice  ·  New York</a:t>
            </a:r>
            <a:endParaRPr lang="en-US" sz="1400" dirty="0"/>
          </a:p>
        </p:txBody>
      </p:sp>
      <p:pic>
        <p:nvPicPr>
          <p:cNvPr id="12" name="Picture 11">
            <a:extLst>
              <a:ext uri="{FF2B5EF4-FFF2-40B4-BE49-F238E27FC236}">
                <a16:creationId xmlns:a16="http://schemas.microsoft.com/office/drawing/2014/main" id="{863F45FB-83DE-A942-FEE6-7DAE2DFCE8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78" y="179293"/>
            <a:ext cx="2205038" cy="68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Disclaimer:</a:t>
            </a:r>
            <a:endParaRPr lang="en-US" sz="3200" dirty="0"/>
          </a:p>
        </p:txBody>
      </p:sp>
      <p:sp>
        <p:nvSpPr>
          <p:cNvPr id="17" name="Text 15"/>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18" name="Text 16"/>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3" name="Rectangle 22">
            <a:extLst>
              <a:ext uri="{FF2B5EF4-FFF2-40B4-BE49-F238E27FC236}">
                <a16:creationId xmlns:a16="http://schemas.microsoft.com/office/drawing/2014/main" id="{D0D8ECBB-1B5F-726B-93CC-7A179D55B17B}"/>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4" name="TextBox 23">
            <a:extLst>
              <a:ext uri="{FF2B5EF4-FFF2-40B4-BE49-F238E27FC236}">
                <a16:creationId xmlns:a16="http://schemas.microsoft.com/office/drawing/2014/main" id="{5F41785E-5A8C-CDA3-5BD5-C2185CCA8696}"/>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4</a:t>
            </a:fld>
            <a:endParaRPr lang="en-US" sz="1100" b="1">
              <a:solidFill>
                <a:prstClr val="white"/>
              </a:solidFill>
              <a:latin typeface="Constantia"/>
              <a:cs typeface="Calibri" panose="020F0502020204030204" pitchFamily="34" charset="0"/>
            </a:endParaRPr>
          </a:p>
        </p:txBody>
      </p:sp>
      <p:sp>
        <p:nvSpPr>
          <p:cNvPr id="25" name="TextBox 24">
            <a:extLst>
              <a:ext uri="{FF2B5EF4-FFF2-40B4-BE49-F238E27FC236}">
                <a16:creationId xmlns:a16="http://schemas.microsoft.com/office/drawing/2014/main" id="{C9AF1153-D73A-F74B-D71F-0F25B1330478}"/>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26" name="Picture 25">
            <a:extLst>
              <a:ext uri="{FF2B5EF4-FFF2-40B4-BE49-F238E27FC236}">
                <a16:creationId xmlns:a16="http://schemas.microsoft.com/office/drawing/2014/main" id="{0F802CA6-99F6-B796-4CA3-F9AFEA8856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
        <p:nvSpPr>
          <p:cNvPr id="19" name="TextBox 18">
            <a:extLst>
              <a:ext uri="{FF2B5EF4-FFF2-40B4-BE49-F238E27FC236}">
                <a16:creationId xmlns:a16="http://schemas.microsoft.com/office/drawing/2014/main" id="{3CDE9881-9FA1-173B-5FFE-F8CC134D7191}"/>
              </a:ext>
            </a:extLst>
          </p:cNvPr>
          <p:cNvSpPr txBox="1"/>
          <p:nvPr/>
        </p:nvSpPr>
        <p:spPr>
          <a:xfrm>
            <a:off x="455805" y="1952896"/>
            <a:ext cx="11065635" cy="1200329"/>
          </a:xfrm>
          <a:prstGeom prst="rect">
            <a:avLst/>
          </a:prstGeom>
          <a:noFill/>
        </p:spPr>
        <p:txBody>
          <a:bodyPr wrap="square" rtlCol="0">
            <a:spAutoFit/>
          </a:bodyPr>
          <a:lstStyle/>
          <a:p>
            <a:r>
              <a:rPr lang="en-US" dirty="0"/>
              <a:t>The information provided in this presentation is for educational and informational purposes only and does not constitute legal advice. Attendance at this webinar or receipt of these materials does not create an attorney-client relationship. While we strive for accuracy, laws vary by jurisdiction and are subject to change. You should consult with a qualified attorney regarding your specific legal situation.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37A89F3-6BA2-0880-3A4D-1CADDB3B9F0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69F6027-465D-A822-0CB6-45CFABBC6E52}"/>
              </a:ext>
            </a:extLst>
          </p:cNvPr>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  ·  WHY THIS MATTERS NOW</a:t>
            </a:r>
            <a:endParaRPr lang="en-US" sz="1100" dirty="0"/>
          </a:p>
        </p:txBody>
      </p:sp>
      <p:sp>
        <p:nvSpPr>
          <p:cNvPr id="3" name="Text 1">
            <a:extLst>
              <a:ext uri="{FF2B5EF4-FFF2-40B4-BE49-F238E27FC236}">
                <a16:creationId xmlns:a16="http://schemas.microsoft.com/office/drawing/2014/main" id="{0ADE6B53-67D5-F6AA-4E8E-B4B27C9B2D51}"/>
              </a:ext>
            </a:extLst>
          </p:cNvPr>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AI has moved from experimentation to operating infrastructure.</a:t>
            </a:r>
            <a:endParaRPr lang="en-US" sz="3200" dirty="0"/>
          </a:p>
        </p:txBody>
      </p:sp>
      <p:sp>
        <p:nvSpPr>
          <p:cNvPr id="4" name="Shape 2">
            <a:extLst>
              <a:ext uri="{FF2B5EF4-FFF2-40B4-BE49-F238E27FC236}">
                <a16:creationId xmlns:a16="http://schemas.microsoft.com/office/drawing/2014/main" id="{9803DD8F-F448-714D-84BC-74FFE8F8EC9B}"/>
              </a:ext>
            </a:extLst>
          </p:cNvPr>
          <p:cNvSpPr/>
          <p:nvPr/>
        </p:nvSpPr>
        <p:spPr>
          <a:xfrm>
            <a:off x="502920" y="1920240"/>
            <a:ext cx="3566160" cy="2011680"/>
          </a:xfrm>
          <a:prstGeom prst="rect">
            <a:avLst/>
          </a:prstGeom>
          <a:solidFill>
            <a:srgbClr val="F8FAFC"/>
          </a:solidFill>
          <a:ln w="9525">
            <a:solidFill>
              <a:srgbClr val="E2E8F0"/>
            </a:solidFill>
            <a:prstDash val="solid"/>
          </a:ln>
        </p:spPr>
        <p:txBody>
          <a:bodyPr/>
          <a:lstStyle/>
          <a:p>
            <a:endParaRPr lang="en-US"/>
          </a:p>
        </p:txBody>
      </p:sp>
      <p:sp>
        <p:nvSpPr>
          <p:cNvPr id="5" name="Text 3">
            <a:extLst>
              <a:ext uri="{FF2B5EF4-FFF2-40B4-BE49-F238E27FC236}">
                <a16:creationId xmlns:a16="http://schemas.microsoft.com/office/drawing/2014/main" id="{87CB3CB6-0226-5C9C-838D-2933FE1E9520}"/>
              </a:ext>
            </a:extLst>
          </p:cNvPr>
          <p:cNvSpPr/>
          <p:nvPr/>
        </p:nvSpPr>
        <p:spPr>
          <a:xfrm>
            <a:off x="502920" y="2103120"/>
            <a:ext cx="3566160" cy="914400"/>
          </a:xfrm>
          <a:prstGeom prst="rect">
            <a:avLst/>
          </a:prstGeom>
          <a:noFill/>
          <a:ln/>
        </p:spPr>
        <p:txBody>
          <a:bodyPr wrap="square" lIns="0" tIns="0" rIns="0" bIns="0" rtlCol="0" anchor="ctr"/>
          <a:lstStyle/>
          <a:p>
            <a:pPr marL="0" indent="0" algn="ctr">
              <a:buNone/>
            </a:pPr>
            <a:r>
              <a:rPr lang="en-US" sz="6000" b="1" dirty="0">
                <a:solidFill>
                  <a:srgbClr val="0F2547"/>
                </a:solidFill>
                <a:latin typeface="Georgia" pitchFamily="34" charset="0"/>
                <a:ea typeface="Georgia" pitchFamily="34" charset="-122"/>
                <a:cs typeface="Georgia" pitchFamily="34" charset="-120"/>
              </a:rPr>
              <a:t>84%</a:t>
            </a:r>
            <a:endParaRPr lang="en-US" sz="6000" dirty="0"/>
          </a:p>
        </p:txBody>
      </p:sp>
      <p:sp>
        <p:nvSpPr>
          <p:cNvPr id="6" name="Text 4">
            <a:extLst>
              <a:ext uri="{FF2B5EF4-FFF2-40B4-BE49-F238E27FC236}">
                <a16:creationId xmlns:a16="http://schemas.microsoft.com/office/drawing/2014/main" id="{5055EE43-A6D3-2CB6-D88D-899B24B56342}"/>
              </a:ext>
            </a:extLst>
          </p:cNvPr>
          <p:cNvSpPr/>
          <p:nvPr/>
        </p:nvSpPr>
        <p:spPr>
          <a:xfrm>
            <a:off x="731520" y="3063240"/>
            <a:ext cx="3108960" cy="640080"/>
          </a:xfrm>
          <a:prstGeom prst="rect">
            <a:avLst/>
          </a:prstGeom>
          <a:noFill/>
          <a:ln/>
        </p:spPr>
        <p:txBody>
          <a:bodyPr wrap="square" lIns="0" tIns="0" rIns="0" bIns="0" rtlCol="0" anchor="ctr"/>
          <a:lstStyle/>
          <a:p>
            <a:pPr marL="0" indent="0" algn="ctr">
              <a:buNone/>
            </a:pPr>
            <a:r>
              <a:rPr lang="en-US" sz="1400" dirty="0">
                <a:solidFill>
                  <a:srgbClr val="475569"/>
                </a:solidFill>
                <a:latin typeface="Calibri" pitchFamily="34" charset="0"/>
                <a:ea typeface="Calibri" pitchFamily="34" charset="-122"/>
                <a:cs typeface="Calibri" pitchFamily="34" charset="-120"/>
              </a:rPr>
              <a:t>of dealerships are using or planning to use AI in 2026</a:t>
            </a:r>
            <a:endParaRPr lang="en-US" sz="1400" dirty="0"/>
          </a:p>
        </p:txBody>
      </p:sp>
      <p:sp>
        <p:nvSpPr>
          <p:cNvPr id="7" name="Text 5">
            <a:extLst>
              <a:ext uri="{FF2B5EF4-FFF2-40B4-BE49-F238E27FC236}">
                <a16:creationId xmlns:a16="http://schemas.microsoft.com/office/drawing/2014/main" id="{E652CAD5-B995-624F-3486-A29EF72B6329}"/>
              </a:ext>
            </a:extLst>
          </p:cNvPr>
          <p:cNvSpPr/>
          <p:nvPr/>
        </p:nvSpPr>
        <p:spPr>
          <a:xfrm>
            <a:off x="731520" y="3657600"/>
            <a:ext cx="3108960" cy="228600"/>
          </a:xfrm>
          <a:prstGeom prst="rect">
            <a:avLst/>
          </a:prstGeom>
          <a:noFill/>
          <a:ln/>
        </p:spPr>
        <p:txBody>
          <a:bodyPr wrap="square" lIns="0" tIns="0" rIns="0" bIns="0" rtlCol="0" anchor="ctr"/>
          <a:lstStyle/>
          <a:p>
            <a:pPr marL="0" indent="0" algn="ctr">
              <a:buNone/>
            </a:pPr>
            <a:r>
              <a:rPr lang="en-US" sz="1000" i="1" dirty="0">
                <a:solidFill>
                  <a:srgbClr val="94A3B8"/>
                </a:solidFill>
                <a:latin typeface="Calibri" pitchFamily="34" charset="0"/>
                <a:ea typeface="Calibri" pitchFamily="34" charset="-122"/>
                <a:cs typeface="Calibri" pitchFamily="34" charset="-120"/>
              </a:rPr>
              <a:t>Source: CDK Global, 2026 AI in Dealerships research (77% of dealers already use AI tools, only 16% have no AI plans)</a:t>
            </a:r>
            <a:endParaRPr lang="en-US" sz="1000" dirty="0"/>
          </a:p>
        </p:txBody>
      </p:sp>
      <p:sp>
        <p:nvSpPr>
          <p:cNvPr id="8" name="Shape 6">
            <a:extLst>
              <a:ext uri="{FF2B5EF4-FFF2-40B4-BE49-F238E27FC236}">
                <a16:creationId xmlns:a16="http://schemas.microsoft.com/office/drawing/2014/main" id="{6D66D161-2A61-5940-45E3-9AE5201D876F}"/>
              </a:ext>
            </a:extLst>
          </p:cNvPr>
          <p:cNvSpPr/>
          <p:nvPr/>
        </p:nvSpPr>
        <p:spPr>
          <a:xfrm>
            <a:off x="4297680" y="1920240"/>
            <a:ext cx="3566160" cy="2011680"/>
          </a:xfrm>
          <a:prstGeom prst="rect">
            <a:avLst/>
          </a:prstGeom>
          <a:solidFill>
            <a:srgbClr val="F8FAFC"/>
          </a:solidFill>
          <a:ln w="9525">
            <a:solidFill>
              <a:srgbClr val="E2E8F0"/>
            </a:solidFill>
            <a:prstDash val="solid"/>
          </a:ln>
        </p:spPr>
        <p:txBody>
          <a:bodyPr/>
          <a:lstStyle/>
          <a:p>
            <a:endParaRPr lang="en-US"/>
          </a:p>
        </p:txBody>
      </p:sp>
      <p:sp>
        <p:nvSpPr>
          <p:cNvPr id="9" name="Text 7">
            <a:extLst>
              <a:ext uri="{FF2B5EF4-FFF2-40B4-BE49-F238E27FC236}">
                <a16:creationId xmlns:a16="http://schemas.microsoft.com/office/drawing/2014/main" id="{886768E9-66C3-1CF3-0906-7471B9B76B37}"/>
              </a:ext>
            </a:extLst>
          </p:cNvPr>
          <p:cNvSpPr/>
          <p:nvPr/>
        </p:nvSpPr>
        <p:spPr>
          <a:xfrm>
            <a:off x="4297680" y="2103120"/>
            <a:ext cx="3566160" cy="914400"/>
          </a:xfrm>
          <a:prstGeom prst="rect">
            <a:avLst/>
          </a:prstGeom>
          <a:noFill/>
          <a:ln/>
        </p:spPr>
        <p:txBody>
          <a:bodyPr wrap="square" lIns="0" tIns="0" rIns="0" bIns="0" rtlCol="0" anchor="ctr"/>
          <a:lstStyle/>
          <a:p>
            <a:pPr marL="0" indent="0" algn="ctr">
              <a:buNone/>
            </a:pPr>
            <a:r>
              <a:rPr lang="en-US" sz="6000" b="1" dirty="0">
                <a:solidFill>
                  <a:srgbClr val="0F2547"/>
                </a:solidFill>
                <a:latin typeface="Georgia" pitchFamily="34" charset="0"/>
                <a:ea typeface="Georgia" pitchFamily="34" charset="-122"/>
                <a:cs typeface="Georgia" pitchFamily="34" charset="-120"/>
              </a:rPr>
              <a:t>76%</a:t>
            </a:r>
            <a:endParaRPr lang="en-US" sz="6000" dirty="0"/>
          </a:p>
        </p:txBody>
      </p:sp>
      <p:sp>
        <p:nvSpPr>
          <p:cNvPr id="10" name="Text 8">
            <a:extLst>
              <a:ext uri="{FF2B5EF4-FFF2-40B4-BE49-F238E27FC236}">
                <a16:creationId xmlns:a16="http://schemas.microsoft.com/office/drawing/2014/main" id="{79F12053-DC61-906C-929B-0DD4CD1655FD}"/>
              </a:ext>
            </a:extLst>
          </p:cNvPr>
          <p:cNvSpPr/>
          <p:nvPr/>
        </p:nvSpPr>
        <p:spPr>
          <a:xfrm>
            <a:off x="4526280" y="3063240"/>
            <a:ext cx="3108960" cy="640080"/>
          </a:xfrm>
          <a:prstGeom prst="rect">
            <a:avLst/>
          </a:prstGeom>
          <a:noFill/>
          <a:ln/>
        </p:spPr>
        <p:txBody>
          <a:bodyPr wrap="square" lIns="0" tIns="0" rIns="0" bIns="0" rtlCol="0" anchor="ctr"/>
          <a:lstStyle/>
          <a:p>
            <a:pPr marL="0" indent="0" algn="ctr">
              <a:buNone/>
            </a:pPr>
            <a:r>
              <a:rPr lang="en-US" sz="1400" dirty="0">
                <a:solidFill>
                  <a:srgbClr val="475569"/>
                </a:solidFill>
                <a:latin typeface="Calibri" pitchFamily="34" charset="0"/>
                <a:ea typeface="Calibri" pitchFamily="34" charset="-122"/>
                <a:cs typeface="Calibri" pitchFamily="34" charset="-120"/>
              </a:rPr>
              <a:t>of dealerships plan to increase AI budgets in 2026</a:t>
            </a:r>
            <a:endParaRPr lang="en-US" sz="1400" dirty="0"/>
          </a:p>
        </p:txBody>
      </p:sp>
      <p:sp>
        <p:nvSpPr>
          <p:cNvPr id="11" name="Text 9">
            <a:extLst>
              <a:ext uri="{FF2B5EF4-FFF2-40B4-BE49-F238E27FC236}">
                <a16:creationId xmlns:a16="http://schemas.microsoft.com/office/drawing/2014/main" id="{D3B90E71-1FEE-2968-90E3-F870AE04335E}"/>
              </a:ext>
            </a:extLst>
          </p:cNvPr>
          <p:cNvSpPr/>
          <p:nvPr/>
        </p:nvSpPr>
        <p:spPr>
          <a:xfrm>
            <a:off x="4526280" y="3657600"/>
            <a:ext cx="3108960" cy="228600"/>
          </a:xfrm>
          <a:prstGeom prst="rect">
            <a:avLst/>
          </a:prstGeom>
          <a:noFill/>
          <a:ln/>
        </p:spPr>
        <p:txBody>
          <a:bodyPr wrap="square" lIns="0" tIns="0" rIns="0" bIns="0" rtlCol="0" anchor="ctr"/>
          <a:lstStyle/>
          <a:p>
            <a:pPr marL="0" indent="0" algn="ctr">
              <a:buNone/>
            </a:pPr>
            <a:r>
              <a:rPr lang="en-US" sz="1000" i="1" dirty="0">
                <a:solidFill>
                  <a:srgbClr val="94A3B8"/>
                </a:solidFill>
                <a:latin typeface="Calibri" pitchFamily="34" charset="0"/>
                <a:ea typeface="Calibri" pitchFamily="34" charset="-122"/>
                <a:cs typeface="Calibri" pitchFamily="34" charset="-120"/>
              </a:rPr>
              <a:t>Source: Spyne, 2026 U.S. Automotive Market Sentiment &amp; Dealer Operations Report</a:t>
            </a:r>
            <a:endParaRPr lang="en-US" sz="1000" dirty="0"/>
          </a:p>
        </p:txBody>
      </p:sp>
      <p:sp>
        <p:nvSpPr>
          <p:cNvPr id="12" name="Shape 10">
            <a:extLst>
              <a:ext uri="{FF2B5EF4-FFF2-40B4-BE49-F238E27FC236}">
                <a16:creationId xmlns:a16="http://schemas.microsoft.com/office/drawing/2014/main" id="{3FCD3F3F-7265-85F8-CE45-3FE1B48306C3}"/>
              </a:ext>
            </a:extLst>
          </p:cNvPr>
          <p:cNvSpPr/>
          <p:nvPr/>
        </p:nvSpPr>
        <p:spPr>
          <a:xfrm>
            <a:off x="8092440" y="1920240"/>
            <a:ext cx="3566160" cy="2011680"/>
          </a:xfrm>
          <a:prstGeom prst="rect">
            <a:avLst/>
          </a:prstGeom>
          <a:solidFill>
            <a:srgbClr val="F8FAFC"/>
          </a:solidFill>
          <a:ln w="9525">
            <a:solidFill>
              <a:srgbClr val="E2E8F0"/>
            </a:solidFill>
            <a:prstDash val="solid"/>
          </a:ln>
        </p:spPr>
        <p:txBody>
          <a:bodyPr/>
          <a:lstStyle/>
          <a:p>
            <a:endParaRPr lang="en-US"/>
          </a:p>
        </p:txBody>
      </p:sp>
      <p:sp>
        <p:nvSpPr>
          <p:cNvPr id="13" name="Text 11">
            <a:extLst>
              <a:ext uri="{FF2B5EF4-FFF2-40B4-BE49-F238E27FC236}">
                <a16:creationId xmlns:a16="http://schemas.microsoft.com/office/drawing/2014/main" id="{330FC96A-B2D0-6FE4-B0C9-904F8A8E5181}"/>
              </a:ext>
            </a:extLst>
          </p:cNvPr>
          <p:cNvSpPr/>
          <p:nvPr/>
        </p:nvSpPr>
        <p:spPr>
          <a:xfrm>
            <a:off x="8092440" y="2103120"/>
            <a:ext cx="3566160" cy="914400"/>
          </a:xfrm>
          <a:prstGeom prst="rect">
            <a:avLst/>
          </a:prstGeom>
          <a:noFill/>
          <a:ln/>
        </p:spPr>
        <p:txBody>
          <a:bodyPr wrap="square" lIns="0" tIns="0" rIns="0" bIns="0" rtlCol="0" anchor="ctr"/>
          <a:lstStyle/>
          <a:p>
            <a:pPr marL="0" indent="0" algn="ctr">
              <a:buNone/>
            </a:pPr>
            <a:r>
              <a:rPr lang="en-US" sz="6000" b="1" dirty="0">
                <a:solidFill>
                  <a:srgbClr val="0F2547"/>
                </a:solidFill>
                <a:latin typeface="Georgia" pitchFamily="34" charset="0"/>
                <a:ea typeface="Georgia" pitchFamily="34" charset="-122"/>
                <a:cs typeface="Georgia" pitchFamily="34" charset="-120"/>
              </a:rPr>
              <a:t>10–30%</a:t>
            </a:r>
            <a:endParaRPr lang="en-US" sz="6000" dirty="0"/>
          </a:p>
        </p:txBody>
      </p:sp>
      <p:sp>
        <p:nvSpPr>
          <p:cNvPr id="14" name="Text 12">
            <a:extLst>
              <a:ext uri="{FF2B5EF4-FFF2-40B4-BE49-F238E27FC236}">
                <a16:creationId xmlns:a16="http://schemas.microsoft.com/office/drawing/2014/main" id="{D8A1FE4D-A6E3-A95E-94BE-9BACDA58CE7A}"/>
              </a:ext>
            </a:extLst>
          </p:cNvPr>
          <p:cNvSpPr/>
          <p:nvPr/>
        </p:nvSpPr>
        <p:spPr>
          <a:xfrm>
            <a:off x="8321040" y="3063240"/>
            <a:ext cx="3108960" cy="640080"/>
          </a:xfrm>
          <a:prstGeom prst="rect">
            <a:avLst/>
          </a:prstGeom>
          <a:noFill/>
          <a:ln/>
        </p:spPr>
        <p:txBody>
          <a:bodyPr wrap="square" lIns="0" tIns="0" rIns="0" bIns="0" rtlCol="0" anchor="ctr"/>
          <a:lstStyle/>
          <a:p>
            <a:pPr marL="0" indent="0" algn="ctr">
              <a:buNone/>
            </a:pPr>
            <a:r>
              <a:rPr lang="en-US" sz="1400" dirty="0">
                <a:solidFill>
                  <a:srgbClr val="475569"/>
                </a:solidFill>
                <a:latin typeface="Calibri" pitchFamily="34" charset="0"/>
                <a:ea typeface="Calibri" pitchFamily="34" charset="-122"/>
                <a:cs typeface="Calibri" pitchFamily="34" charset="-120"/>
              </a:rPr>
              <a:t>Reported revenue lifts among early AI adopters (industry surveys, H1 2025; results vary widely and are self-reported)</a:t>
            </a:r>
            <a:endParaRPr lang="en-US" sz="1400" dirty="0"/>
          </a:p>
        </p:txBody>
      </p:sp>
      <p:sp>
        <p:nvSpPr>
          <p:cNvPr id="15" name="Text 13">
            <a:extLst>
              <a:ext uri="{FF2B5EF4-FFF2-40B4-BE49-F238E27FC236}">
                <a16:creationId xmlns:a16="http://schemas.microsoft.com/office/drawing/2014/main" id="{179B4803-A5DA-3ACC-04F0-4829464D6655}"/>
              </a:ext>
            </a:extLst>
          </p:cNvPr>
          <p:cNvSpPr/>
          <p:nvPr/>
        </p:nvSpPr>
        <p:spPr>
          <a:xfrm>
            <a:off x="8321040" y="3657600"/>
            <a:ext cx="3108960" cy="228600"/>
          </a:xfrm>
          <a:prstGeom prst="rect">
            <a:avLst/>
          </a:prstGeom>
          <a:noFill/>
          <a:ln/>
        </p:spPr>
        <p:txBody>
          <a:bodyPr wrap="square" lIns="0" tIns="0" rIns="0" bIns="0" rtlCol="0" anchor="ctr"/>
          <a:lstStyle/>
          <a:p>
            <a:pPr marL="0" indent="0" algn="ctr">
              <a:buNone/>
            </a:pPr>
            <a:r>
              <a:rPr lang="en-US" sz="1000" i="1" dirty="0">
                <a:solidFill>
                  <a:srgbClr val="94A3B8"/>
                </a:solidFill>
                <a:latin typeface="Calibri" pitchFamily="34" charset="0"/>
                <a:ea typeface="Calibri" pitchFamily="34" charset="-122"/>
                <a:cs typeface="Calibri" pitchFamily="34" charset="-120"/>
              </a:rPr>
              <a:t>Source: Industry surveys, H1 2025</a:t>
            </a:r>
            <a:endParaRPr lang="en-US" sz="1000" dirty="0"/>
          </a:p>
        </p:txBody>
      </p:sp>
      <p:sp>
        <p:nvSpPr>
          <p:cNvPr id="16" name="Text 14">
            <a:extLst>
              <a:ext uri="{FF2B5EF4-FFF2-40B4-BE49-F238E27FC236}">
                <a16:creationId xmlns:a16="http://schemas.microsoft.com/office/drawing/2014/main" id="{6822E9CE-A0D2-A6CD-863B-18C3CA4DD5B7}"/>
              </a:ext>
            </a:extLst>
          </p:cNvPr>
          <p:cNvSpPr/>
          <p:nvPr/>
        </p:nvSpPr>
        <p:spPr>
          <a:xfrm>
            <a:off x="914400" y="4434840"/>
            <a:ext cx="10332720" cy="1371600"/>
          </a:xfrm>
          <a:prstGeom prst="rect">
            <a:avLst/>
          </a:prstGeom>
          <a:noFill/>
          <a:ln/>
        </p:spPr>
        <p:txBody>
          <a:bodyPr wrap="square" lIns="0" tIns="0" rIns="0" bIns="0" rtlCol="0" anchor="ctr"/>
          <a:lstStyle/>
          <a:p>
            <a:r>
              <a:rPr lang="en-US" sz="1600" b="1" dirty="0">
                <a:solidFill>
                  <a:srgbClr val="0F2547"/>
                </a:solidFill>
                <a:latin typeface="Calibri" pitchFamily="34" charset="0"/>
                <a:ea typeface="Calibri" pitchFamily="34" charset="-122"/>
                <a:cs typeface="Calibri" pitchFamily="34" charset="-120"/>
              </a:rPr>
              <a:t>The macro pressure: </a:t>
            </a:r>
            <a:r>
              <a:rPr lang="en-US" sz="1600" dirty="0">
                <a:solidFill>
                  <a:srgbClr val="475569"/>
                </a:solidFill>
                <a:latin typeface="Calibri" pitchFamily="34" charset="0"/>
                <a:ea typeface="Calibri" pitchFamily="34" charset="-122"/>
                <a:cs typeface="Calibri" pitchFamily="34" charset="-120"/>
              </a:rPr>
              <a:t>operating expenses ran at ~111% of total gross profit in early 2025; new-vehicle PVR projected to fall a further 25% (used-vehicle PVR ~10%) in 2026 (Blue &amp; Co., LLC, Auto Dealer Industry Update (2025)). </a:t>
            </a:r>
            <a:r>
              <a:rPr lang="en-US" sz="1600" b="1" u="sng" dirty="0">
                <a:solidFill>
                  <a:srgbClr val="475569"/>
                </a:solidFill>
                <a:latin typeface="Calibri" pitchFamily="34" charset="0"/>
                <a:ea typeface="Calibri" pitchFamily="34" charset="-122"/>
                <a:cs typeface="Calibri" pitchFamily="34" charset="-120"/>
              </a:rPr>
              <a:t>AI is rapidly becoming competitive infrastructure for franchised dealerships</a:t>
            </a:r>
            <a:r>
              <a:rPr lang="en-US" sz="1600" dirty="0">
                <a:solidFill>
                  <a:srgbClr val="475569"/>
                </a:solidFill>
                <a:latin typeface="Calibri" pitchFamily="34" charset="0"/>
                <a:ea typeface="Calibri" pitchFamily="34" charset="-122"/>
                <a:cs typeface="Calibri" pitchFamily="34" charset="-120"/>
              </a:rPr>
              <a:t>.</a:t>
            </a:r>
            <a:endParaRPr lang="en-US" sz="1600" dirty="0"/>
          </a:p>
        </p:txBody>
      </p:sp>
      <p:sp>
        <p:nvSpPr>
          <p:cNvPr id="17" name="Text 15">
            <a:extLst>
              <a:ext uri="{FF2B5EF4-FFF2-40B4-BE49-F238E27FC236}">
                <a16:creationId xmlns:a16="http://schemas.microsoft.com/office/drawing/2014/main" id="{3EABD78D-CC5E-6CDA-B3AD-9F199530E83D}"/>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18" name="Text 16">
            <a:extLst>
              <a:ext uri="{FF2B5EF4-FFF2-40B4-BE49-F238E27FC236}">
                <a16:creationId xmlns:a16="http://schemas.microsoft.com/office/drawing/2014/main" id="{DEDEF7DC-7171-3D61-3D86-F03AC291B9B4}"/>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23" name="Rectangle 22">
            <a:extLst>
              <a:ext uri="{FF2B5EF4-FFF2-40B4-BE49-F238E27FC236}">
                <a16:creationId xmlns:a16="http://schemas.microsoft.com/office/drawing/2014/main" id="{B2A046CB-6068-4506-3B42-3CA96CCD9896}"/>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24" name="TextBox 23">
            <a:extLst>
              <a:ext uri="{FF2B5EF4-FFF2-40B4-BE49-F238E27FC236}">
                <a16:creationId xmlns:a16="http://schemas.microsoft.com/office/drawing/2014/main" id="{0B92BF13-3C6E-A4E1-E521-CAC40CF76CEC}"/>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5</a:t>
            </a:fld>
            <a:endParaRPr lang="en-US" sz="1100" b="1">
              <a:solidFill>
                <a:prstClr val="white"/>
              </a:solidFill>
              <a:latin typeface="Constantia"/>
              <a:cs typeface="Calibri" panose="020F0502020204030204" pitchFamily="34" charset="0"/>
            </a:endParaRPr>
          </a:p>
        </p:txBody>
      </p:sp>
      <p:sp>
        <p:nvSpPr>
          <p:cNvPr id="25" name="TextBox 24">
            <a:extLst>
              <a:ext uri="{FF2B5EF4-FFF2-40B4-BE49-F238E27FC236}">
                <a16:creationId xmlns:a16="http://schemas.microsoft.com/office/drawing/2014/main" id="{CFC1C143-AE59-6FE1-5615-80A868559455}"/>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26" name="Picture 25">
            <a:extLst>
              <a:ext uri="{FF2B5EF4-FFF2-40B4-BE49-F238E27FC236}">
                <a16:creationId xmlns:a16="http://schemas.microsoft.com/office/drawing/2014/main" id="{609525DA-5D90-6840-C71D-E890F24D68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
        <p:nvSpPr>
          <p:cNvPr id="999" name="DisclaimerBox">
            <a:extLst>
              <a:ext uri="{FF2B5EF4-FFF2-40B4-BE49-F238E27FC236}">
                <a16:creationId xmlns:a16="http://schemas.microsoft.com/office/drawing/2014/main" id="{F0C2515A-0438-097F-522B-A682FDDF9850}"/>
              </a:ext>
            </a:extLst>
          </p:cNvPr>
          <p:cNvSpPr txBox="1"/>
          <p:nvPr/>
        </p:nvSpPr>
        <p:spPr>
          <a:xfrm>
            <a:off x="679268" y="4800600"/>
            <a:ext cx="8229600" cy="228600"/>
          </a:xfrm>
          <a:prstGeom prst="rect">
            <a:avLst/>
          </a:prstGeom>
          <a:noFill/>
        </p:spPr>
        <p:txBody>
          <a:bodyPr wrap="square" lIns="45720" tIns="0" rIns="45720" bIns="0" anchor="t">
            <a:noAutofit/>
          </a:bodyPr>
          <a:lstStyle/>
          <a:p>
            <a:pPr algn="l"/>
            <a:endParaRPr lang="en-US" sz="700" dirty="0">
              <a:solidFill>
                <a:srgbClr val="706D66"/>
              </a:solidFill>
              <a:latin typeface="Calibri"/>
            </a:endParaRPr>
          </a:p>
        </p:txBody>
      </p:sp>
    </p:spTree>
    <p:extLst>
      <p:ext uri="{BB962C8B-B14F-4D97-AF65-F5344CB8AC3E}">
        <p14:creationId xmlns:p14="http://schemas.microsoft.com/office/powerpoint/2010/main" val="428857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  ·  ROADMAP</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What we'll cover today.</a:t>
            </a:r>
            <a:endParaRPr lang="en-US" sz="3200" dirty="0"/>
          </a:p>
        </p:txBody>
      </p:sp>
      <p:sp>
        <p:nvSpPr>
          <p:cNvPr id="4" name="Shape 2"/>
          <p:cNvSpPr/>
          <p:nvPr/>
        </p:nvSpPr>
        <p:spPr>
          <a:xfrm>
            <a:off x="640080" y="1737360"/>
            <a:ext cx="640080" cy="640080"/>
          </a:xfrm>
          <a:prstGeom prst="ellipse">
            <a:avLst/>
          </a:prstGeom>
          <a:solidFill>
            <a:srgbClr val="B91C1C"/>
          </a:solidFill>
          <a:ln/>
        </p:spPr>
        <p:txBody>
          <a:bodyPr/>
          <a:lstStyle/>
          <a:p>
            <a:endParaRPr lang="en-US"/>
          </a:p>
        </p:txBody>
      </p:sp>
      <p:sp>
        <p:nvSpPr>
          <p:cNvPr id="5" name="Text 3"/>
          <p:cNvSpPr/>
          <p:nvPr/>
        </p:nvSpPr>
        <p:spPr>
          <a:xfrm>
            <a:off x="640080" y="1737360"/>
            <a:ext cx="640080" cy="640080"/>
          </a:xfrm>
          <a:prstGeom prst="rect">
            <a:avLst/>
          </a:prstGeom>
          <a:noFill/>
          <a:ln/>
        </p:spPr>
        <p:txBody>
          <a:bodyPr wrap="square" lIns="0" tIns="0" rIns="0" bIns="0" rtlCol="0" anchor="ctr"/>
          <a:lstStyle/>
          <a:p>
            <a:pPr marL="0" indent="0" algn="ctr">
              <a:buNone/>
            </a:pPr>
            <a:r>
              <a:rPr lang="en-US" sz="2400" b="1" dirty="0">
                <a:solidFill>
                  <a:srgbClr val="FFFFFF"/>
                </a:solidFill>
                <a:latin typeface="Georgia" pitchFamily="34" charset="0"/>
                <a:ea typeface="Georgia" pitchFamily="34" charset="-122"/>
                <a:cs typeface="Georgia" pitchFamily="34" charset="-120"/>
              </a:rPr>
              <a:t>1</a:t>
            </a:r>
            <a:endParaRPr lang="en-US" sz="2400" dirty="0"/>
          </a:p>
        </p:txBody>
      </p:sp>
      <p:sp>
        <p:nvSpPr>
          <p:cNvPr id="6" name="Text 4"/>
          <p:cNvSpPr/>
          <p:nvPr/>
        </p:nvSpPr>
        <p:spPr>
          <a:xfrm>
            <a:off x="1508760" y="1691640"/>
            <a:ext cx="4572000" cy="365760"/>
          </a:xfrm>
          <a:prstGeom prst="rect">
            <a:avLst/>
          </a:prstGeom>
          <a:noFill/>
          <a:ln/>
        </p:spPr>
        <p:txBody>
          <a:bodyPr wrap="square" lIns="0" tIns="0" rIns="0" bIns="0" rtlCol="0" anchor="ctr"/>
          <a:lstStyle/>
          <a:p>
            <a:pPr marL="0" indent="0">
              <a:buNone/>
            </a:pPr>
            <a:r>
              <a:rPr lang="en-US" sz="1800" b="1" dirty="0">
                <a:solidFill>
                  <a:srgbClr val="0F2547"/>
                </a:solidFill>
                <a:latin typeface="Georgia" pitchFamily="34" charset="0"/>
                <a:ea typeface="Georgia" pitchFamily="34" charset="-122"/>
                <a:cs typeface="Georgia" pitchFamily="34" charset="-120"/>
              </a:rPr>
              <a:t>The AI Opportunity</a:t>
            </a:r>
            <a:endParaRPr lang="en-US" sz="1800" dirty="0"/>
          </a:p>
        </p:txBody>
      </p:sp>
      <p:sp>
        <p:nvSpPr>
          <p:cNvPr id="7" name="Text 5"/>
          <p:cNvSpPr/>
          <p:nvPr/>
        </p:nvSpPr>
        <p:spPr>
          <a:xfrm>
            <a:off x="1508760" y="2075688"/>
            <a:ext cx="4572000" cy="50292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Six core dealership use case categories.</a:t>
            </a:r>
            <a:endParaRPr lang="en-US" sz="1300" dirty="0"/>
          </a:p>
        </p:txBody>
      </p:sp>
      <p:sp>
        <p:nvSpPr>
          <p:cNvPr id="8" name="Shape 6"/>
          <p:cNvSpPr/>
          <p:nvPr/>
        </p:nvSpPr>
        <p:spPr>
          <a:xfrm>
            <a:off x="6400800" y="1737360"/>
            <a:ext cx="640080" cy="640080"/>
          </a:xfrm>
          <a:prstGeom prst="ellipse">
            <a:avLst/>
          </a:prstGeom>
          <a:solidFill>
            <a:srgbClr val="B91C1C"/>
          </a:solidFill>
          <a:ln/>
        </p:spPr>
        <p:txBody>
          <a:bodyPr/>
          <a:lstStyle/>
          <a:p>
            <a:endParaRPr lang="en-US"/>
          </a:p>
        </p:txBody>
      </p:sp>
      <p:sp>
        <p:nvSpPr>
          <p:cNvPr id="9" name="Text 7"/>
          <p:cNvSpPr/>
          <p:nvPr/>
        </p:nvSpPr>
        <p:spPr>
          <a:xfrm>
            <a:off x="6400800" y="1737360"/>
            <a:ext cx="640080" cy="640080"/>
          </a:xfrm>
          <a:prstGeom prst="rect">
            <a:avLst/>
          </a:prstGeom>
          <a:noFill/>
          <a:ln/>
        </p:spPr>
        <p:txBody>
          <a:bodyPr wrap="square" lIns="0" tIns="0" rIns="0" bIns="0" rtlCol="0" anchor="ctr"/>
          <a:lstStyle/>
          <a:p>
            <a:pPr marL="0" indent="0" algn="ctr">
              <a:buNone/>
            </a:pPr>
            <a:r>
              <a:rPr lang="en-US" sz="2400" b="1" dirty="0">
                <a:solidFill>
                  <a:srgbClr val="FFFFFF"/>
                </a:solidFill>
                <a:latin typeface="Georgia" pitchFamily="34" charset="0"/>
                <a:ea typeface="Georgia" pitchFamily="34" charset="-122"/>
                <a:cs typeface="Georgia" pitchFamily="34" charset="-120"/>
              </a:rPr>
              <a:t>2</a:t>
            </a:r>
            <a:endParaRPr lang="en-US" sz="2400" dirty="0"/>
          </a:p>
        </p:txBody>
      </p:sp>
      <p:sp>
        <p:nvSpPr>
          <p:cNvPr id="10" name="Text 8"/>
          <p:cNvSpPr/>
          <p:nvPr/>
        </p:nvSpPr>
        <p:spPr>
          <a:xfrm>
            <a:off x="7269480" y="1691640"/>
            <a:ext cx="4572000" cy="365760"/>
          </a:xfrm>
          <a:prstGeom prst="rect">
            <a:avLst/>
          </a:prstGeom>
          <a:noFill/>
          <a:ln/>
        </p:spPr>
        <p:txBody>
          <a:bodyPr wrap="square" lIns="0" tIns="0" rIns="0" bIns="0" rtlCol="0" anchor="ctr"/>
          <a:lstStyle/>
          <a:p>
            <a:pPr marL="0" indent="0">
              <a:buNone/>
            </a:pPr>
            <a:r>
              <a:rPr lang="en-US" sz="1800" b="1" dirty="0">
                <a:solidFill>
                  <a:srgbClr val="0F2547"/>
                </a:solidFill>
                <a:latin typeface="Georgia" pitchFamily="34" charset="0"/>
                <a:ea typeface="Georgia" pitchFamily="34" charset="-122"/>
                <a:cs typeface="Georgia" pitchFamily="34" charset="-120"/>
              </a:rPr>
              <a:t>The Carvana Case Study</a:t>
            </a:r>
            <a:endParaRPr lang="en-US" sz="1800" dirty="0"/>
          </a:p>
        </p:txBody>
      </p:sp>
      <p:sp>
        <p:nvSpPr>
          <p:cNvPr id="11" name="Text 9"/>
          <p:cNvSpPr/>
          <p:nvPr/>
        </p:nvSpPr>
        <p:spPr>
          <a:xfrm>
            <a:off x="7269480" y="2075688"/>
            <a:ext cx="4572000" cy="50292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What they built, why it worked, and what franchised dealers can replicate.</a:t>
            </a:r>
            <a:endParaRPr lang="en-US" sz="1300" dirty="0"/>
          </a:p>
        </p:txBody>
      </p:sp>
      <p:sp>
        <p:nvSpPr>
          <p:cNvPr id="12" name="Shape 10"/>
          <p:cNvSpPr/>
          <p:nvPr/>
        </p:nvSpPr>
        <p:spPr>
          <a:xfrm>
            <a:off x="640080" y="2880360"/>
            <a:ext cx="640080" cy="640080"/>
          </a:xfrm>
          <a:prstGeom prst="ellipse">
            <a:avLst/>
          </a:prstGeom>
          <a:solidFill>
            <a:srgbClr val="B91C1C"/>
          </a:solidFill>
          <a:ln/>
        </p:spPr>
        <p:txBody>
          <a:bodyPr/>
          <a:lstStyle/>
          <a:p>
            <a:endParaRPr lang="en-US"/>
          </a:p>
        </p:txBody>
      </p:sp>
      <p:sp>
        <p:nvSpPr>
          <p:cNvPr id="13" name="Text 11"/>
          <p:cNvSpPr/>
          <p:nvPr/>
        </p:nvSpPr>
        <p:spPr>
          <a:xfrm>
            <a:off x="640080" y="2880360"/>
            <a:ext cx="640080" cy="640080"/>
          </a:xfrm>
          <a:prstGeom prst="rect">
            <a:avLst/>
          </a:prstGeom>
          <a:noFill/>
          <a:ln/>
        </p:spPr>
        <p:txBody>
          <a:bodyPr wrap="square" lIns="0" tIns="0" rIns="0" bIns="0" rtlCol="0" anchor="ctr"/>
          <a:lstStyle/>
          <a:p>
            <a:pPr marL="0" indent="0" algn="ctr">
              <a:buNone/>
            </a:pPr>
            <a:r>
              <a:rPr lang="en-US" sz="2400" b="1" dirty="0">
                <a:solidFill>
                  <a:srgbClr val="FFFFFF"/>
                </a:solidFill>
                <a:latin typeface="Georgia" pitchFamily="34" charset="0"/>
                <a:ea typeface="Georgia" pitchFamily="34" charset="-122"/>
                <a:cs typeface="Georgia" pitchFamily="34" charset="-120"/>
              </a:rPr>
              <a:t>3</a:t>
            </a:r>
            <a:endParaRPr lang="en-US" sz="2400" dirty="0"/>
          </a:p>
        </p:txBody>
      </p:sp>
      <p:sp>
        <p:nvSpPr>
          <p:cNvPr id="14" name="Text 12"/>
          <p:cNvSpPr/>
          <p:nvPr/>
        </p:nvSpPr>
        <p:spPr>
          <a:xfrm>
            <a:off x="1508760" y="2834640"/>
            <a:ext cx="4572000" cy="365760"/>
          </a:xfrm>
          <a:prstGeom prst="rect">
            <a:avLst/>
          </a:prstGeom>
          <a:noFill/>
          <a:ln/>
        </p:spPr>
        <p:txBody>
          <a:bodyPr wrap="square" lIns="0" tIns="0" rIns="0" bIns="0" rtlCol="0" anchor="ctr"/>
          <a:lstStyle/>
          <a:p>
            <a:pPr marL="0" indent="0">
              <a:buNone/>
            </a:pPr>
            <a:r>
              <a:rPr lang="en-US" sz="1800" b="1" dirty="0">
                <a:solidFill>
                  <a:srgbClr val="0F2547"/>
                </a:solidFill>
                <a:latin typeface="Georgia" pitchFamily="34" charset="0"/>
                <a:ea typeface="Georgia" pitchFamily="34" charset="-122"/>
                <a:cs typeface="Georgia" pitchFamily="34" charset="-120"/>
              </a:rPr>
              <a:t>Can Franchised Dealers Compete?</a:t>
            </a:r>
            <a:endParaRPr lang="en-US" sz="1800" dirty="0"/>
          </a:p>
        </p:txBody>
      </p:sp>
      <p:sp>
        <p:nvSpPr>
          <p:cNvPr id="15" name="Text 13"/>
          <p:cNvSpPr/>
          <p:nvPr/>
        </p:nvSpPr>
        <p:spPr>
          <a:xfrm>
            <a:off x="1508760" y="3218688"/>
            <a:ext cx="4572000" cy="50292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Real advantages, real disadvantages, and a realistic target.</a:t>
            </a:r>
            <a:endParaRPr lang="en-US" sz="1300" dirty="0"/>
          </a:p>
        </p:txBody>
      </p:sp>
      <p:sp>
        <p:nvSpPr>
          <p:cNvPr id="16" name="Shape 14"/>
          <p:cNvSpPr/>
          <p:nvPr/>
        </p:nvSpPr>
        <p:spPr>
          <a:xfrm>
            <a:off x="6400800" y="2880360"/>
            <a:ext cx="640080" cy="640080"/>
          </a:xfrm>
          <a:prstGeom prst="ellipse">
            <a:avLst/>
          </a:prstGeom>
          <a:solidFill>
            <a:srgbClr val="B91C1C"/>
          </a:solidFill>
          <a:ln/>
        </p:spPr>
        <p:txBody>
          <a:bodyPr/>
          <a:lstStyle/>
          <a:p>
            <a:endParaRPr lang="en-US"/>
          </a:p>
        </p:txBody>
      </p:sp>
      <p:sp>
        <p:nvSpPr>
          <p:cNvPr id="17" name="Text 15"/>
          <p:cNvSpPr/>
          <p:nvPr/>
        </p:nvSpPr>
        <p:spPr>
          <a:xfrm>
            <a:off x="6400800" y="2880360"/>
            <a:ext cx="640080" cy="640080"/>
          </a:xfrm>
          <a:prstGeom prst="rect">
            <a:avLst/>
          </a:prstGeom>
          <a:noFill/>
          <a:ln/>
        </p:spPr>
        <p:txBody>
          <a:bodyPr wrap="square" lIns="0" tIns="0" rIns="0" bIns="0" rtlCol="0" anchor="ctr"/>
          <a:lstStyle/>
          <a:p>
            <a:pPr marL="0" indent="0" algn="ctr">
              <a:buNone/>
            </a:pPr>
            <a:r>
              <a:rPr lang="en-US" sz="2400" b="1" dirty="0">
                <a:solidFill>
                  <a:srgbClr val="FFFFFF"/>
                </a:solidFill>
                <a:latin typeface="Georgia" pitchFamily="34" charset="0"/>
                <a:ea typeface="Georgia" pitchFamily="34" charset="-122"/>
                <a:cs typeface="Georgia" pitchFamily="34" charset="-120"/>
              </a:rPr>
              <a:t>4</a:t>
            </a:r>
            <a:endParaRPr lang="en-US" sz="2400" dirty="0"/>
          </a:p>
        </p:txBody>
      </p:sp>
      <p:sp>
        <p:nvSpPr>
          <p:cNvPr id="18" name="Text 16"/>
          <p:cNvSpPr/>
          <p:nvPr/>
        </p:nvSpPr>
        <p:spPr>
          <a:xfrm>
            <a:off x="7269480" y="2834640"/>
            <a:ext cx="4572000" cy="365760"/>
          </a:xfrm>
          <a:prstGeom prst="rect">
            <a:avLst/>
          </a:prstGeom>
          <a:noFill/>
          <a:ln/>
        </p:spPr>
        <p:txBody>
          <a:bodyPr wrap="square" lIns="0" tIns="0" rIns="0" bIns="0" rtlCol="0" anchor="ctr"/>
          <a:lstStyle/>
          <a:p>
            <a:pPr marL="0" indent="0">
              <a:buNone/>
            </a:pPr>
            <a:r>
              <a:rPr lang="en-US" sz="1800" b="1" dirty="0">
                <a:solidFill>
                  <a:srgbClr val="0F2547"/>
                </a:solidFill>
                <a:latin typeface="Georgia" pitchFamily="34" charset="0"/>
                <a:ea typeface="Georgia" pitchFamily="34" charset="-122"/>
                <a:cs typeface="Georgia" pitchFamily="34" charset="-120"/>
              </a:rPr>
              <a:t>The Risk Framework</a:t>
            </a:r>
            <a:endParaRPr lang="en-US" sz="1800" dirty="0"/>
          </a:p>
        </p:txBody>
      </p:sp>
      <p:sp>
        <p:nvSpPr>
          <p:cNvPr id="19" name="Text 17"/>
          <p:cNvSpPr/>
          <p:nvPr/>
        </p:nvSpPr>
        <p:spPr>
          <a:xfrm>
            <a:off x="7269480" y="3218688"/>
            <a:ext cx="4572000" cy="50292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Five categories of legal risk — discovery, audit, data, regulatory, accuracy.</a:t>
            </a:r>
            <a:endParaRPr lang="en-US" sz="1300" dirty="0"/>
          </a:p>
        </p:txBody>
      </p:sp>
      <p:sp>
        <p:nvSpPr>
          <p:cNvPr id="20" name="Shape 18"/>
          <p:cNvSpPr/>
          <p:nvPr/>
        </p:nvSpPr>
        <p:spPr>
          <a:xfrm>
            <a:off x="640080" y="4023360"/>
            <a:ext cx="640080" cy="640080"/>
          </a:xfrm>
          <a:prstGeom prst="ellipse">
            <a:avLst/>
          </a:prstGeom>
          <a:solidFill>
            <a:srgbClr val="B91C1C"/>
          </a:solidFill>
          <a:ln/>
        </p:spPr>
        <p:txBody>
          <a:bodyPr/>
          <a:lstStyle/>
          <a:p>
            <a:endParaRPr lang="en-US"/>
          </a:p>
        </p:txBody>
      </p:sp>
      <p:sp>
        <p:nvSpPr>
          <p:cNvPr id="21" name="Text 19"/>
          <p:cNvSpPr/>
          <p:nvPr/>
        </p:nvSpPr>
        <p:spPr>
          <a:xfrm>
            <a:off x="640080" y="4023360"/>
            <a:ext cx="640080" cy="640080"/>
          </a:xfrm>
          <a:prstGeom prst="rect">
            <a:avLst/>
          </a:prstGeom>
          <a:noFill/>
          <a:ln/>
        </p:spPr>
        <p:txBody>
          <a:bodyPr wrap="square" lIns="0" tIns="0" rIns="0" bIns="0" rtlCol="0" anchor="ctr"/>
          <a:lstStyle/>
          <a:p>
            <a:pPr marL="0" indent="0" algn="ctr">
              <a:buNone/>
            </a:pPr>
            <a:r>
              <a:rPr lang="en-US" sz="2400" b="1" dirty="0">
                <a:solidFill>
                  <a:srgbClr val="FFFFFF"/>
                </a:solidFill>
                <a:latin typeface="Georgia" pitchFamily="34" charset="0"/>
                <a:ea typeface="Georgia" pitchFamily="34" charset="-122"/>
                <a:cs typeface="Georgia" pitchFamily="34" charset="-120"/>
              </a:rPr>
              <a:t>5</a:t>
            </a:r>
            <a:endParaRPr lang="en-US" sz="2400" dirty="0"/>
          </a:p>
        </p:txBody>
      </p:sp>
      <p:sp>
        <p:nvSpPr>
          <p:cNvPr id="22" name="Text 20"/>
          <p:cNvSpPr/>
          <p:nvPr/>
        </p:nvSpPr>
        <p:spPr>
          <a:xfrm>
            <a:off x="1508760" y="3977640"/>
            <a:ext cx="4572000" cy="365760"/>
          </a:xfrm>
          <a:prstGeom prst="rect">
            <a:avLst/>
          </a:prstGeom>
          <a:noFill/>
          <a:ln/>
        </p:spPr>
        <p:txBody>
          <a:bodyPr wrap="square" lIns="0" tIns="0" rIns="0" bIns="0" rtlCol="0" anchor="ctr"/>
          <a:lstStyle/>
          <a:p>
            <a:pPr marL="0" indent="0">
              <a:buNone/>
            </a:pPr>
            <a:r>
              <a:rPr lang="en-US" sz="1800" b="1" dirty="0">
                <a:solidFill>
                  <a:srgbClr val="0F2547"/>
                </a:solidFill>
                <a:latin typeface="Georgia" pitchFamily="34" charset="0"/>
                <a:ea typeface="Georgia" pitchFamily="34" charset="-122"/>
                <a:cs typeface="Georgia" pitchFamily="34" charset="-120"/>
              </a:rPr>
              <a:t>Strategic Roadmap</a:t>
            </a:r>
            <a:endParaRPr lang="en-US" sz="1800" dirty="0"/>
          </a:p>
        </p:txBody>
      </p:sp>
      <p:sp>
        <p:nvSpPr>
          <p:cNvPr id="23" name="Text 21"/>
          <p:cNvSpPr/>
          <p:nvPr/>
        </p:nvSpPr>
        <p:spPr>
          <a:xfrm>
            <a:off x="1508760" y="4361688"/>
            <a:ext cx="4572000" cy="50292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Phased deployment, governance pillars, and vendor contracting.</a:t>
            </a:r>
            <a:endParaRPr lang="en-US" sz="1300" dirty="0"/>
          </a:p>
        </p:txBody>
      </p:sp>
      <p:sp>
        <p:nvSpPr>
          <p:cNvPr id="24" name="Shape 22"/>
          <p:cNvSpPr/>
          <p:nvPr/>
        </p:nvSpPr>
        <p:spPr>
          <a:xfrm>
            <a:off x="6400800" y="4023360"/>
            <a:ext cx="640080" cy="640080"/>
          </a:xfrm>
          <a:prstGeom prst="ellipse">
            <a:avLst/>
          </a:prstGeom>
          <a:solidFill>
            <a:srgbClr val="B91C1C"/>
          </a:solidFill>
          <a:ln/>
        </p:spPr>
        <p:txBody>
          <a:bodyPr/>
          <a:lstStyle/>
          <a:p>
            <a:endParaRPr lang="en-US"/>
          </a:p>
        </p:txBody>
      </p:sp>
      <p:sp>
        <p:nvSpPr>
          <p:cNvPr id="25" name="Text 23"/>
          <p:cNvSpPr/>
          <p:nvPr/>
        </p:nvSpPr>
        <p:spPr>
          <a:xfrm>
            <a:off x="6400800" y="4023360"/>
            <a:ext cx="640080" cy="640080"/>
          </a:xfrm>
          <a:prstGeom prst="rect">
            <a:avLst/>
          </a:prstGeom>
          <a:noFill/>
          <a:ln/>
        </p:spPr>
        <p:txBody>
          <a:bodyPr wrap="square" lIns="0" tIns="0" rIns="0" bIns="0" rtlCol="0" anchor="ctr"/>
          <a:lstStyle/>
          <a:p>
            <a:pPr marL="0" indent="0" algn="ctr">
              <a:buNone/>
            </a:pPr>
            <a:r>
              <a:rPr lang="en-US" sz="2400" b="1" dirty="0">
                <a:solidFill>
                  <a:srgbClr val="FFFFFF"/>
                </a:solidFill>
                <a:latin typeface="Georgia" pitchFamily="34" charset="0"/>
                <a:ea typeface="Georgia" pitchFamily="34" charset="-122"/>
                <a:cs typeface="Georgia" pitchFamily="34" charset="-120"/>
              </a:rPr>
              <a:t>6</a:t>
            </a:r>
            <a:endParaRPr lang="en-US" sz="2400" dirty="0"/>
          </a:p>
        </p:txBody>
      </p:sp>
      <p:sp>
        <p:nvSpPr>
          <p:cNvPr id="26" name="Text 24"/>
          <p:cNvSpPr/>
          <p:nvPr/>
        </p:nvSpPr>
        <p:spPr>
          <a:xfrm>
            <a:off x="7269480" y="3977640"/>
            <a:ext cx="4572000" cy="365760"/>
          </a:xfrm>
          <a:prstGeom prst="rect">
            <a:avLst/>
          </a:prstGeom>
          <a:noFill/>
          <a:ln/>
        </p:spPr>
        <p:txBody>
          <a:bodyPr wrap="square" lIns="0" tIns="0" rIns="0" bIns="0" rtlCol="0" anchor="ctr"/>
          <a:lstStyle/>
          <a:p>
            <a:pPr marL="0" indent="0">
              <a:buNone/>
            </a:pPr>
            <a:r>
              <a:rPr lang="en-US" sz="1800" b="1" dirty="0">
                <a:solidFill>
                  <a:srgbClr val="0F2547"/>
                </a:solidFill>
                <a:latin typeface="Georgia" pitchFamily="34" charset="0"/>
                <a:ea typeface="Georgia" pitchFamily="34" charset="-122"/>
                <a:cs typeface="Georgia" pitchFamily="34" charset="-120"/>
              </a:rPr>
              <a:t>Headline Messages &amp; Q&amp;A</a:t>
            </a:r>
            <a:endParaRPr lang="en-US" sz="1800" dirty="0"/>
          </a:p>
        </p:txBody>
      </p:sp>
      <p:sp>
        <p:nvSpPr>
          <p:cNvPr id="27" name="Text 25"/>
          <p:cNvSpPr/>
          <p:nvPr/>
        </p:nvSpPr>
        <p:spPr>
          <a:xfrm>
            <a:off x="7269480" y="4361688"/>
            <a:ext cx="4572000" cy="502920"/>
          </a:xfrm>
          <a:prstGeom prst="rect">
            <a:avLst/>
          </a:prstGeom>
          <a:noFill/>
          <a:ln/>
        </p:spPr>
        <p:txBody>
          <a:bodyPr wrap="square" lIns="0" tIns="0" rIns="0" bIns="0" rtlCol="0" anchor="ctr"/>
          <a:lstStyle/>
          <a:p>
            <a:pPr marL="0" indent="0">
              <a:buNone/>
            </a:pPr>
            <a:r>
              <a:rPr lang="en-US" sz="1300" dirty="0">
                <a:solidFill>
                  <a:srgbClr val="475569"/>
                </a:solidFill>
                <a:latin typeface="Calibri" pitchFamily="34" charset="0"/>
                <a:ea typeface="Calibri" pitchFamily="34" charset="-122"/>
                <a:cs typeface="Calibri" pitchFamily="34" charset="-120"/>
              </a:rPr>
              <a:t>Eight points to take home, plus the questions you'll be asked.</a:t>
            </a:r>
            <a:endParaRPr lang="en-US" sz="1300" dirty="0"/>
          </a:p>
        </p:txBody>
      </p:sp>
      <p:sp>
        <p:nvSpPr>
          <p:cNvPr id="28" name="Text 26"/>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29" name="Text 27"/>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3 / 31</a:t>
            </a:r>
            <a:endParaRPr lang="en-US" sz="900" dirty="0"/>
          </a:p>
        </p:txBody>
      </p:sp>
      <p:sp>
        <p:nvSpPr>
          <p:cNvPr id="30" name="Text 15">
            <a:extLst>
              <a:ext uri="{FF2B5EF4-FFF2-40B4-BE49-F238E27FC236}">
                <a16:creationId xmlns:a16="http://schemas.microsoft.com/office/drawing/2014/main" id="{83F0DB59-3F9A-A8CB-E4A9-B4616AEC4EDA}"/>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1" name="Text 16">
            <a:extLst>
              <a:ext uri="{FF2B5EF4-FFF2-40B4-BE49-F238E27FC236}">
                <a16:creationId xmlns:a16="http://schemas.microsoft.com/office/drawing/2014/main" id="{FCB3D74C-4320-A11C-A179-7FAC3A78ED52}"/>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2" name="Rectangle 31">
            <a:extLst>
              <a:ext uri="{FF2B5EF4-FFF2-40B4-BE49-F238E27FC236}">
                <a16:creationId xmlns:a16="http://schemas.microsoft.com/office/drawing/2014/main" id="{4F3F5CD8-E358-B504-3381-8E902990E342}"/>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3" name="TextBox 32">
            <a:extLst>
              <a:ext uri="{FF2B5EF4-FFF2-40B4-BE49-F238E27FC236}">
                <a16:creationId xmlns:a16="http://schemas.microsoft.com/office/drawing/2014/main" id="{3D37C761-0894-298E-3D3B-3980CDBC87FC}"/>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6</a:t>
            </a:fld>
            <a:endParaRPr lang="en-US" sz="1100" b="1">
              <a:solidFill>
                <a:prstClr val="white"/>
              </a:solidFill>
              <a:latin typeface="Constantia"/>
              <a:cs typeface="Calibri" panose="020F0502020204030204" pitchFamily="34" charset="0"/>
            </a:endParaRPr>
          </a:p>
        </p:txBody>
      </p:sp>
      <p:sp>
        <p:nvSpPr>
          <p:cNvPr id="34" name="TextBox 33">
            <a:extLst>
              <a:ext uri="{FF2B5EF4-FFF2-40B4-BE49-F238E27FC236}">
                <a16:creationId xmlns:a16="http://schemas.microsoft.com/office/drawing/2014/main" id="{25CACB18-AA8E-AA7C-7429-A7F763F4F9BA}"/>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5" name="Picture 34">
            <a:extLst>
              <a:ext uri="{FF2B5EF4-FFF2-40B4-BE49-F238E27FC236}">
                <a16:creationId xmlns:a16="http://schemas.microsoft.com/office/drawing/2014/main" id="{ABCFEF80-566A-C770-1586-934E09A114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bg>
      <p:bgPr>
        <a:solidFill>
          <a:srgbClr val="0F2547"/>
        </a:solidFill>
        <a:effectLst/>
      </p:bgPr>
    </p:bg>
    <p:spTree>
      <p:nvGrpSpPr>
        <p:cNvPr id="1" name=""/>
        <p:cNvGrpSpPr/>
        <p:nvPr/>
      </p:nvGrpSpPr>
      <p:grpSpPr>
        <a:xfrm>
          <a:off x="0" y="0"/>
          <a:ext cx="0" cy="0"/>
          <a:chOff x="0" y="0"/>
          <a:chExt cx="0" cy="0"/>
        </a:xfrm>
      </p:grpSpPr>
      <p:sp>
        <p:nvSpPr>
          <p:cNvPr id="2" name="Text 0"/>
          <p:cNvSpPr/>
          <p:nvPr/>
        </p:nvSpPr>
        <p:spPr>
          <a:xfrm>
            <a:off x="640080" y="2286000"/>
            <a:ext cx="10972800" cy="457200"/>
          </a:xfrm>
          <a:prstGeom prst="rect">
            <a:avLst/>
          </a:prstGeom>
          <a:noFill/>
          <a:ln/>
        </p:spPr>
        <p:txBody>
          <a:bodyPr wrap="square" lIns="0" tIns="0" rIns="0" bIns="0" rtlCol="0" anchor="ctr"/>
          <a:lstStyle/>
          <a:p>
            <a:pPr marL="0" indent="0">
              <a:buNone/>
            </a:pPr>
            <a:r>
              <a:rPr lang="en-US" sz="1400" b="1" kern="0" spc="800" dirty="0">
                <a:solidFill>
                  <a:srgbClr val="FCA5A5"/>
                </a:solidFill>
                <a:latin typeface="Calibri" pitchFamily="34" charset="0"/>
                <a:ea typeface="Calibri" pitchFamily="34" charset="-122"/>
                <a:cs typeface="Calibri" pitchFamily="34" charset="-120"/>
              </a:rPr>
              <a:t>PART II</a:t>
            </a:r>
            <a:endParaRPr lang="en-US" sz="1400" dirty="0"/>
          </a:p>
        </p:txBody>
      </p:sp>
      <p:sp>
        <p:nvSpPr>
          <p:cNvPr id="3" name="Text 1"/>
          <p:cNvSpPr/>
          <p:nvPr/>
        </p:nvSpPr>
        <p:spPr>
          <a:xfrm>
            <a:off x="640080" y="2743200"/>
            <a:ext cx="10972800" cy="1097280"/>
          </a:xfrm>
          <a:prstGeom prst="rect">
            <a:avLst/>
          </a:prstGeom>
          <a:noFill/>
          <a:ln/>
        </p:spPr>
        <p:txBody>
          <a:bodyPr wrap="square" lIns="0" tIns="0" rIns="0" bIns="0" rtlCol="0" anchor="ctr"/>
          <a:lstStyle/>
          <a:p>
            <a:pPr marL="0" indent="0">
              <a:buNone/>
            </a:pPr>
            <a:r>
              <a:rPr lang="en-US" sz="6000" b="1" dirty="0">
                <a:solidFill>
                  <a:srgbClr val="FFFFFF"/>
                </a:solidFill>
                <a:latin typeface="Georgia" pitchFamily="34" charset="0"/>
                <a:ea typeface="Georgia" pitchFamily="34" charset="-122"/>
                <a:cs typeface="Georgia" pitchFamily="34" charset="-120"/>
              </a:rPr>
              <a:t>The AI Opportunity</a:t>
            </a:r>
            <a:endParaRPr lang="en-US" sz="6000" dirty="0"/>
          </a:p>
        </p:txBody>
      </p:sp>
      <p:sp>
        <p:nvSpPr>
          <p:cNvPr id="4" name="Shape 2"/>
          <p:cNvSpPr/>
          <p:nvPr/>
        </p:nvSpPr>
        <p:spPr>
          <a:xfrm>
            <a:off x="640080" y="3931920"/>
            <a:ext cx="914400" cy="54864"/>
          </a:xfrm>
          <a:prstGeom prst="rect">
            <a:avLst/>
          </a:prstGeom>
          <a:solidFill>
            <a:srgbClr val="B91C1C"/>
          </a:solidFill>
          <a:ln/>
        </p:spPr>
        <p:txBody>
          <a:bodyPr/>
          <a:lstStyle/>
          <a:p>
            <a:endParaRPr lang="en-US"/>
          </a:p>
        </p:txBody>
      </p:sp>
      <p:sp>
        <p:nvSpPr>
          <p:cNvPr id="5" name="Text 3"/>
          <p:cNvSpPr/>
          <p:nvPr/>
        </p:nvSpPr>
        <p:spPr>
          <a:xfrm>
            <a:off x="640080" y="4160520"/>
            <a:ext cx="10972800" cy="548640"/>
          </a:xfrm>
          <a:prstGeom prst="rect">
            <a:avLst/>
          </a:prstGeom>
          <a:noFill/>
          <a:ln/>
        </p:spPr>
        <p:txBody>
          <a:bodyPr wrap="square" lIns="0" tIns="0" rIns="0" bIns="0" rtlCol="0" anchor="ctr"/>
          <a:lstStyle/>
          <a:p>
            <a:pPr marL="0" indent="0">
              <a:buNone/>
            </a:pPr>
            <a:r>
              <a:rPr lang="en-US" sz="2200" i="1" dirty="0">
                <a:solidFill>
                  <a:srgbClr val="CBD5E1"/>
                </a:solidFill>
                <a:latin typeface="Georgia" pitchFamily="34" charset="0"/>
                <a:ea typeface="Georgia" pitchFamily="34" charset="-122"/>
                <a:cs typeface="Georgia" pitchFamily="34" charset="-120"/>
              </a:rPr>
              <a:t>Where AI is delivering measurable ROI in dealership operations today.</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II  ·  USE CASES</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Six core categories where AI is in production today.</a:t>
            </a:r>
            <a:endParaRPr lang="en-US" sz="3200" dirty="0"/>
          </a:p>
        </p:txBody>
      </p:sp>
      <p:sp>
        <p:nvSpPr>
          <p:cNvPr id="4" name="Shape 2"/>
          <p:cNvSpPr/>
          <p:nvPr/>
        </p:nvSpPr>
        <p:spPr>
          <a:xfrm>
            <a:off x="502920" y="1828800"/>
            <a:ext cx="3566160" cy="1417320"/>
          </a:xfrm>
          <a:prstGeom prst="rect">
            <a:avLst/>
          </a:prstGeom>
          <a:solidFill>
            <a:srgbClr val="F8FAFC"/>
          </a:solidFill>
          <a:ln w="9525">
            <a:solidFill>
              <a:srgbClr val="E2E8F0"/>
            </a:solidFill>
            <a:prstDash val="solid"/>
          </a:ln>
        </p:spPr>
        <p:txBody>
          <a:bodyPr/>
          <a:lstStyle/>
          <a:p>
            <a:endParaRPr lang="en-US"/>
          </a:p>
        </p:txBody>
      </p:sp>
      <p:pic>
        <p:nvPicPr>
          <p:cNvPr id="5" name="Image 0"/>
          <p:cNvPicPr>
            <a:picLocks noChangeAspect="1"/>
          </p:cNvPicPr>
          <p:nvPr/>
        </p:nvPicPr>
        <p:blipFill>
          <a:blip r:embed="rId3"/>
          <a:stretch>
            <a:fillRect/>
          </a:stretch>
        </p:blipFill>
        <p:spPr>
          <a:xfrm>
            <a:off x="777240" y="2057400"/>
            <a:ext cx="457200" cy="457200"/>
          </a:xfrm>
          <a:prstGeom prst="rect">
            <a:avLst/>
          </a:prstGeom>
        </p:spPr>
      </p:pic>
      <p:sp>
        <p:nvSpPr>
          <p:cNvPr id="6" name="Text 3"/>
          <p:cNvSpPr/>
          <p:nvPr/>
        </p:nvSpPr>
        <p:spPr>
          <a:xfrm>
            <a:off x="1371600" y="2011680"/>
            <a:ext cx="256032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Voice Agents &amp; BDC</a:t>
            </a:r>
            <a:endParaRPr lang="en-US" sz="1600" dirty="0"/>
          </a:p>
        </p:txBody>
      </p:sp>
      <p:sp>
        <p:nvSpPr>
          <p:cNvPr id="7" name="Text 4"/>
          <p:cNvSpPr/>
          <p:nvPr/>
        </p:nvSpPr>
        <p:spPr>
          <a:xfrm>
            <a:off x="777240" y="2514600"/>
            <a:ext cx="30632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AI handles after-hours and overflow inbound; 60% reduction in customer response times (industry-reported).</a:t>
            </a:r>
            <a:endParaRPr lang="en-US" sz="1200" dirty="0"/>
          </a:p>
        </p:txBody>
      </p:sp>
      <p:sp>
        <p:nvSpPr>
          <p:cNvPr id="8" name="Shape 5"/>
          <p:cNvSpPr/>
          <p:nvPr/>
        </p:nvSpPr>
        <p:spPr>
          <a:xfrm>
            <a:off x="4297680" y="1828800"/>
            <a:ext cx="3566160" cy="1417320"/>
          </a:xfrm>
          <a:prstGeom prst="rect">
            <a:avLst/>
          </a:prstGeom>
          <a:solidFill>
            <a:srgbClr val="F8FAFC"/>
          </a:solidFill>
          <a:ln w="9525">
            <a:solidFill>
              <a:srgbClr val="E2E8F0"/>
            </a:solidFill>
            <a:prstDash val="solid"/>
          </a:ln>
        </p:spPr>
        <p:txBody>
          <a:bodyPr/>
          <a:lstStyle/>
          <a:p>
            <a:endParaRPr lang="en-US"/>
          </a:p>
        </p:txBody>
      </p:sp>
      <p:pic>
        <p:nvPicPr>
          <p:cNvPr id="9" name="Image 1"/>
          <p:cNvPicPr>
            <a:picLocks noChangeAspect="1"/>
          </p:cNvPicPr>
          <p:nvPr/>
        </p:nvPicPr>
        <p:blipFill>
          <a:blip r:embed="rId4"/>
          <a:stretch>
            <a:fillRect/>
          </a:stretch>
        </p:blipFill>
        <p:spPr>
          <a:xfrm>
            <a:off x="4572000" y="1995650"/>
            <a:ext cx="457200" cy="457200"/>
          </a:xfrm>
          <a:prstGeom prst="rect">
            <a:avLst/>
          </a:prstGeom>
        </p:spPr>
      </p:pic>
      <p:sp>
        <p:nvSpPr>
          <p:cNvPr id="10" name="Text 6"/>
          <p:cNvSpPr/>
          <p:nvPr/>
        </p:nvSpPr>
        <p:spPr>
          <a:xfrm>
            <a:off x="5166360" y="2011680"/>
            <a:ext cx="256032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Service / Fixed Ops</a:t>
            </a:r>
            <a:endParaRPr lang="en-US" sz="1600" dirty="0"/>
          </a:p>
        </p:txBody>
      </p:sp>
      <p:sp>
        <p:nvSpPr>
          <p:cNvPr id="11" name="Text 7"/>
          <p:cNvSpPr/>
          <p:nvPr/>
        </p:nvSpPr>
        <p:spPr>
          <a:xfrm>
            <a:off x="4572000" y="2514600"/>
            <a:ext cx="30632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DMS-embedded AI (Reynolds Ray, CDK, Tekion)*; service absorption rates above 68% reported at AI-enabled fixed-ops operations (correlation, not established causation).</a:t>
            </a:r>
            <a:endParaRPr lang="en-US" sz="1200" dirty="0"/>
          </a:p>
        </p:txBody>
      </p:sp>
      <p:sp>
        <p:nvSpPr>
          <p:cNvPr id="12" name="Shape 8"/>
          <p:cNvSpPr/>
          <p:nvPr/>
        </p:nvSpPr>
        <p:spPr>
          <a:xfrm>
            <a:off x="8092440" y="1828800"/>
            <a:ext cx="3566160" cy="1417320"/>
          </a:xfrm>
          <a:prstGeom prst="rect">
            <a:avLst/>
          </a:prstGeom>
          <a:solidFill>
            <a:srgbClr val="F8FAFC"/>
          </a:solidFill>
          <a:ln w="9525">
            <a:solidFill>
              <a:srgbClr val="E2E8F0"/>
            </a:solidFill>
            <a:prstDash val="solid"/>
          </a:ln>
        </p:spPr>
        <p:txBody>
          <a:bodyPr/>
          <a:lstStyle/>
          <a:p>
            <a:endParaRPr lang="en-US"/>
          </a:p>
        </p:txBody>
      </p:sp>
      <p:pic>
        <p:nvPicPr>
          <p:cNvPr id="13" name="Image 2"/>
          <p:cNvPicPr>
            <a:picLocks noChangeAspect="1"/>
          </p:cNvPicPr>
          <p:nvPr/>
        </p:nvPicPr>
        <p:blipFill>
          <a:blip r:embed="rId5"/>
          <a:stretch>
            <a:fillRect/>
          </a:stretch>
        </p:blipFill>
        <p:spPr>
          <a:xfrm>
            <a:off x="8366760" y="2057400"/>
            <a:ext cx="457200" cy="457200"/>
          </a:xfrm>
          <a:prstGeom prst="rect">
            <a:avLst/>
          </a:prstGeom>
        </p:spPr>
      </p:pic>
      <p:sp>
        <p:nvSpPr>
          <p:cNvPr id="14" name="Text 9"/>
          <p:cNvSpPr/>
          <p:nvPr/>
        </p:nvSpPr>
        <p:spPr>
          <a:xfrm>
            <a:off x="8961120" y="2011680"/>
            <a:ext cx="256032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Inventory &amp; Pricing</a:t>
            </a:r>
            <a:endParaRPr lang="en-US" sz="1600" dirty="0"/>
          </a:p>
        </p:txBody>
      </p:sp>
      <p:sp>
        <p:nvSpPr>
          <p:cNvPr id="15" name="Text 10"/>
          <p:cNvSpPr/>
          <p:nvPr/>
        </p:nvSpPr>
        <p:spPr>
          <a:xfrm>
            <a:off x="8366760" y="2514600"/>
            <a:ext cx="30632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Algorithmic pricing, predictive stocking, AI-standardized photos and listings.</a:t>
            </a:r>
            <a:endParaRPr lang="en-US" sz="1200" dirty="0"/>
          </a:p>
        </p:txBody>
      </p:sp>
      <p:sp>
        <p:nvSpPr>
          <p:cNvPr id="16" name="Shape 11"/>
          <p:cNvSpPr/>
          <p:nvPr/>
        </p:nvSpPr>
        <p:spPr>
          <a:xfrm>
            <a:off x="502920" y="3520440"/>
            <a:ext cx="3566160" cy="1417320"/>
          </a:xfrm>
          <a:prstGeom prst="rect">
            <a:avLst/>
          </a:prstGeom>
          <a:solidFill>
            <a:srgbClr val="F8FAFC"/>
          </a:solidFill>
          <a:ln w="9525">
            <a:solidFill>
              <a:srgbClr val="E2E8F0"/>
            </a:solidFill>
            <a:prstDash val="solid"/>
          </a:ln>
        </p:spPr>
        <p:txBody>
          <a:bodyPr/>
          <a:lstStyle/>
          <a:p>
            <a:endParaRPr lang="en-US"/>
          </a:p>
        </p:txBody>
      </p:sp>
      <p:pic>
        <p:nvPicPr>
          <p:cNvPr id="17" name="Image 3"/>
          <p:cNvPicPr>
            <a:picLocks noChangeAspect="1"/>
          </p:cNvPicPr>
          <p:nvPr/>
        </p:nvPicPr>
        <p:blipFill>
          <a:blip r:embed="rId6"/>
          <a:stretch>
            <a:fillRect/>
          </a:stretch>
        </p:blipFill>
        <p:spPr>
          <a:xfrm>
            <a:off x="777240" y="3749040"/>
            <a:ext cx="457200" cy="457200"/>
          </a:xfrm>
          <a:prstGeom prst="rect">
            <a:avLst/>
          </a:prstGeom>
        </p:spPr>
      </p:pic>
      <p:sp>
        <p:nvSpPr>
          <p:cNvPr id="18" name="Text 12"/>
          <p:cNvSpPr/>
          <p:nvPr/>
        </p:nvSpPr>
        <p:spPr>
          <a:xfrm>
            <a:off x="1371600" y="3703320"/>
            <a:ext cx="256032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F&amp;I &amp; Lead Management</a:t>
            </a:r>
            <a:endParaRPr lang="en-US" sz="1600" dirty="0"/>
          </a:p>
        </p:txBody>
      </p:sp>
      <p:sp>
        <p:nvSpPr>
          <p:cNvPr id="19" name="Text 13"/>
          <p:cNvSpPr/>
          <p:nvPr/>
        </p:nvSpPr>
        <p:spPr>
          <a:xfrm>
            <a:off x="777240" y="4206240"/>
            <a:ext cx="30632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Predictive lead scoring; up to 40% lead-to-sale conversion improvement (industry-reported).</a:t>
            </a:r>
            <a:endParaRPr lang="en-US" sz="1200" dirty="0"/>
          </a:p>
        </p:txBody>
      </p:sp>
      <p:sp>
        <p:nvSpPr>
          <p:cNvPr id="20" name="Shape 14"/>
          <p:cNvSpPr/>
          <p:nvPr/>
        </p:nvSpPr>
        <p:spPr>
          <a:xfrm>
            <a:off x="4297680" y="3520440"/>
            <a:ext cx="3566160" cy="1417320"/>
          </a:xfrm>
          <a:prstGeom prst="rect">
            <a:avLst/>
          </a:prstGeom>
          <a:solidFill>
            <a:srgbClr val="F8FAFC"/>
          </a:solidFill>
          <a:ln w="9525">
            <a:solidFill>
              <a:srgbClr val="E2E8F0"/>
            </a:solidFill>
            <a:prstDash val="solid"/>
          </a:ln>
        </p:spPr>
        <p:txBody>
          <a:bodyPr/>
          <a:lstStyle/>
          <a:p>
            <a:endParaRPr lang="en-US"/>
          </a:p>
        </p:txBody>
      </p:sp>
      <p:pic>
        <p:nvPicPr>
          <p:cNvPr id="21" name="Image 4"/>
          <p:cNvPicPr>
            <a:picLocks noChangeAspect="1"/>
          </p:cNvPicPr>
          <p:nvPr/>
        </p:nvPicPr>
        <p:blipFill>
          <a:blip r:embed="rId7"/>
          <a:stretch>
            <a:fillRect/>
          </a:stretch>
        </p:blipFill>
        <p:spPr>
          <a:xfrm>
            <a:off x="4572000" y="3749040"/>
            <a:ext cx="457200" cy="457200"/>
          </a:xfrm>
          <a:prstGeom prst="rect">
            <a:avLst/>
          </a:prstGeom>
        </p:spPr>
      </p:pic>
      <p:sp>
        <p:nvSpPr>
          <p:cNvPr id="22" name="Text 15"/>
          <p:cNvSpPr/>
          <p:nvPr/>
        </p:nvSpPr>
        <p:spPr>
          <a:xfrm>
            <a:off x="5166360" y="3703320"/>
            <a:ext cx="256032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Document Intake</a:t>
            </a:r>
            <a:endParaRPr lang="en-US" sz="1600" dirty="0"/>
          </a:p>
        </p:txBody>
      </p:sp>
      <p:sp>
        <p:nvSpPr>
          <p:cNvPr id="23" name="Text 16"/>
          <p:cNvSpPr/>
          <p:nvPr/>
        </p:nvSpPr>
        <p:spPr>
          <a:xfrm>
            <a:off x="4572000" y="4206240"/>
            <a:ext cx="30632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AI document and data extraction from titles, registrations, deal jackets.</a:t>
            </a:r>
            <a:endParaRPr lang="en-US" sz="1200" dirty="0"/>
          </a:p>
        </p:txBody>
      </p:sp>
      <p:sp>
        <p:nvSpPr>
          <p:cNvPr id="24" name="Shape 17"/>
          <p:cNvSpPr/>
          <p:nvPr/>
        </p:nvSpPr>
        <p:spPr>
          <a:xfrm>
            <a:off x="8092440" y="3520440"/>
            <a:ext cx="3566160" cy="1417320"/>
          </a:xfrm>
          <a:prstGeom prst="rect">
            <a:avLst/>
          </a:prstGeom>
          <a:solidFill>
            <a:srgbClr val="F8FAFC"/>
          </a:solidFill>
          <a:ln w="9525">
            <a:solidFill>
              <a:srgbClr val="E2E8F0"/>
            </a:solidFill>
            <a:prstDash val="solid"/>
          </a:ln>
        </p:spPr>
        <p:txBody>
          <a:bodyPr/>
          <a:lstStyle/>
          <a:p>
            <a:endParaRPr lang="en-US"/>
          </a:p>
        </p:txBody>
      </p:sp>
      <p:pic>
        <p:nvPicPr>
          <p:cNvPr id="25" name="Image 5"/>
          <p:cNvPicPr>
            <a:picLocks noChangeAspect="1"/>
          </p:cNvPicPr>
          <p:nvPr/>
        </p:nvPicPr>
        <p:blipFill>
          <a:blip r:embed="rId8"/>
          <a:stretch>
            <a:fillRect/>
          </a:stretch>
        </p:blipFill>
        <p:spPr>
          <a:xfrm>
            <a:off x="8366760" y="3749040"/>
            <a:ext cx="457200" cy="457200"/>
          </a:xfrm>
          <a:prstGeom prst="rect">
            <a:avLst/>
          </a:prstGeom>
        </p:spPr>
      </p:pic>
      <p:sp>
        <p:nvSpPr>
          <p:cNvPr id="26" name="Text 18"/>
          <p:cNvSpPr/>
          <p:nvPr/>
        </p:nvSpPr>
        <p:spPr>
          <a:xfrm>
            <a:off x="8961120" y="3703320"/>
            <a:ext cx="2560320" cy="365760"/>
          </a:xfrm>
          <a:prstGeom prst="rect">
            <a:avLst/>
          </a:prstGeom>
          <a:noFill/>
          <a:ln/>
        </p:spPr>
        <p:txBody>
          <a:bodyPr wrap="square" lIns="0" tIns="0" rIns="0" bIns="0" rtlCol="0" anchor="ctr"/>
          <a:lstStyle/>
          <a:p>
            <a:pPr marL="0" indent="0">
              <a:buNone/>
            </a:pPr>
            <a:r>
              <a:rPr lang="en-US" sz="1600" b="1" dirty="0">
                <a:solidFill>
                  <a:srgbClr val="0F2547"/>
                </a:solidFill>
                <a:latin typeface="Georgia" pitchFamily="34" charset="0"/>
                <a:ea typeface="Georgia" pitchFamily="34" charset="-122"/>
                <a:cs typeface="Georgia" pitchFamily="34" charset="-120"/>
              </a:rPr>
              <a:t>Sentiment &amp; Heat-Case</a:t>
            </a:r>
            <a:endParaRPr lang="en-US" sz="1600" dirty="0"/>
          </a:p>
        </p:txBody>
      </p:sp>
      <p:sp>
        <p:nvSpPr>
          <p:cNvPr id="27" name="Text 19"/>
          <p:cNvSpPr/>
          <p:nvPr/>
        </p:nvSpPr>
        <p:spPr>
          <a:xfrm>
            <a:off x="8366760" y="4206240"/>
            <a:ext cx="3063240" cy="640080"/>
          </a:xfrm>
          <a:prstGeom prst="rect">
            <a:avLst/>
          </a:prstGeom>
          <a:noFill/>
          <a:ln/>
        </p:spPr>
        <p:txBody>
          <a:bodyPr wrap="square" lIns="0" tIns="0" rIns="0" bIns="0" rtlCol="0" anchor="ctr"/>
          <a:lstStyle/>
          <a:p>
            <a:pPr marL="0" indent="0">
              <a:buNone/>
            </a:pPr>
            <a:r>
              <a:rPr lang="en-US" sz="1200" dirty="0">
                <a:solidFill>
                  <a:srgbClr val="475569"/>
                </a:solidFill>
                <a:latin typeface="Calibri" pitchFamily="34" charset="0"/>
                <a:ea typeface="Calibri" pitchFamily="34" charset="-122"/>
                <a:cs typeface="Calibri" pitchFamily="34" charset="-120"/>
              </a:rPr>
              <a:t>Real-time AI sentiment flagging on calls and texts to prevent one-star reviews.</a:t>
            </a:r>
            <a:endParaRPr lang="en-US" sz="1200" dirty="0"/>
          </a:p>
        </p:txBody>
      </p:sp>
      <p:sp>
        <p:nvSpPr>
          <p:cNvPr id="28" name="Text 20"/>
          <p:cNvSpPr/>
          <p:nvPr/>
        </p:nvSpPr>
        <p:spPr>
          <a:xfrm>
            <a:off x="640080" y="5852160"/>
            <a:ext cx="10972800" cy="457200"/>
          </a:xfrm>
          <a:prstGeom prst="rect">
            <a:avLst/>
          </a:prstGeom>
          <a:noFill/>
          <a:ln/>
        </p:spPr>
        <p:txBody>
          <a:bodyPr wrap="square" lIns="0" tIns="0" rIns="0" bIns="0" rtlCol="0" anchor="ctr"/>
          <a:lstStyle/>
          <a:p>
            <a:pPr marL="0" indent="0" algn="ctr">
              <a:buNone/>
            </a:pPr>
            <a:r>
              <a:rPr lang="en-US" sz="1200" b="1" i="1" dirty="0">
                <a:solidFill>
                  <a:srgbClr val="B91C1C"/>
                </a:solidFill>
                <a:latin typeface="Calibri" pitchFamily="34" charset="0"/>
                <a:ea typeface="Calibri" pitchFamily="34" charset="-122"/>
                <a:cs typeface="Calibri" pitchFamily="34" charset="-120"/>
              </a:rPr>
              <a:t>Top 2026 dealer investment categories: </a:t>
            </a:r>
            <a:r>
              <a:rPr lang="en-US" sz="1200" i="1" dirty="0">
                <a:solidFill>
                  <a:srgbClr val="475569"/>
                </a:solidFill>
                <a:latin typeface="Calibri" pitchFamily="34" charset="0"/>
                <a:ea typeface="Calibri" pitchFamily="34" charset="-122"/>
                <a:cs typeface="Calibri" pitchFamily="34" charset="-120"/>
              </a:rPr>
              <a:t>voice agents (74%), merchandising/inspection (68%), pricing/analytics (62%), sales development (54%), CRM modernization (49%).</a:t>
            </a:r>
            <a:endParaRPr lang="en-US" sz="1200" dirty="0"/>
          </a:p>
        </p:txBody>
      </p:sp>
      <p:sp>
        <p:nvSpPr>
          <p:cNvPr id="29" name="Text 21"/>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0" name="Text 22"/>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5 / 31</a:t>
            </a:r>
            <a:endParaRPr lang="en-US" sz="900" dirty="0"/>
          </a:p>
        </p:txBody>
      </p:sp>
      <p:sp>
        <p:nvSpPr>
          <p:cNvPr id="31" name="Text 15">
            <a:extLst>
              <a:ext uri="{FF2B5EF4-FFF2-40B4-BE49-F238E27FC236}">
                <a16:creationId xmlns:a16="http://schemas.microsoft.com/office/drawing/2014/main" id="{9F6EC5AA-35E4-69D9-0CEB-41FE308407CD}"/>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2" name="Text 16">
            <a:extLst>
              <a:ext uri="{FF2B5EF4-FFF2-40B4-BE49-F238E27FC236}">
                <a16:creationId xmlns:a16="http://schemas.microsoft.com/office/drawing/2014/main" id="{3D7A9FA2-C7E4-F341-A646-8FDE7499B589}"/>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33" name="Rectangle 32">
            <a:extLst>
              <a:ext uri="{FF2B5EF4-FFF2-40B4-BE49-F238E27FC236}">
                <a16:creationId xmlns:a16="http://schemas.microsoft.com/office/drawing/2014/main" id="{4C056D65-B895-10EB-27B3-1783D3EBD9E6}"/>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34" name="TextBox 33">
            <a:extLst>
              <a:ext uri="{FF2B5EF4-FFF2-40B4-BE49-F238E27FC236}">
                <a16:creationId xmlns:a16="http://schemas.microsoft.com/office/drawing/2014/main" id="{2B207169-3016-67F8-22B8-8DC3FDF6B93D}"/>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8</a:t>
            </a:fld>
            <a:endParaRPr lang="en-US" sz="1100" b="1">
              <a:solidFill>
                <a:prstClr val="white"/>
              </a:solidFill>
              <a:latin typeface="Constantia"/>
              <a:cs typeface="Calibri" panose="020F0502020204030204" pitchFamily="34" charset="0"/>
            </a:endParaRPr>
          </a:p>
        </p:txBody>
      </p:sp>
      <p:sp>
        <p:nvSpPr>
          <p:cNvPr id="35" name="TextBox 34">
            <a:extLst>
              <a:ext uri="{FF2B5EF4-FFF2-40B4-BE49-F238E27FC236}">
                <a16:creationId xmlns:a16="http://schemas.microsoft.com/office/drawing/2014/main" id="{9F1425BB-7B90-7DC3-4AEC-455A0D213C74}"/>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36" name="Picture 35">
            <a:extLst>
              <a:ext uri="{FF2B5EF4-FFF2-40B4-BE49-F238E27FC236}">
                <a16:creationId xmlns:a16="http://schemas.microsoft.com/office/drawing/2014/main" id="{96E8F958-DA04-AAC2-BF86-A64F560E5B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65760"/>
            <a:ext cx="10972800" cy="274320"/>
          </a:xfrm>
          <a:prstGeom prst="rect">
            <a:avLst/>
          </a:prstGeom>
          <a:noFill/>
          <a:ln/>
        </p:spPr>
        <p:txBody>
          <a:bodyPr wrap="square" lIns="0" tIns="0" rIns="0" bIns="0" rtlCol="0" anchor="ctr"/>
          <a:lstStyle/>
          <a:p>
            <a:pPr marL="0" indent="0">
              <a:buNone/>
            </a:pPr>
            <a:r>
              <a:rPr lang="en-US" sz="1100" b="1" kern="0" spc="400" dirty="0">
                <a:solidFill>
                  <a:srgbClr val="B91C1C"/>
                </a:solidFill>
                <a:latin typeface="Calibri" pitchFamily="34" charset="0"/>
                <a:ea typeface="Calibri" pitchFamily="34" charset="-122"/>
                <a:cs typeface="Calibri" pitchFamily="34" charset="-120"/>
              </a:rPr>
              <a:t>PART II  ·  WHERE TO START</a:t>
            </a:r>
            <a:endParaRPr lang="en-US" sz="1100" dirty="0"/>
          </a:p>
        </p:txBody>
      </p:sp>
      <p:sp>
        <p:nvSpPr>
          <p:cNvPr id="3" name="Text 1"/>
          <p:cNvSpPr/>
          <p:nvPr/>
        </p:nvSpPr>
        <p:spPr>
          <a:xfrm>
            <a:off x="548640" y="685800"/>
            <a:ext cx="10972800" cy="777240"/>
          </a:xfrm>
          <a:prstGeom prst="rect">
            <a:avLst/>
          </a:prstGeom>
          <a:noFill/>
          <a:ln/>
        </p:spPr>
        <p:txBody>
          <a:bodyPr wrap="square" lIns="0" tIns="0" rIns="0" bIns="0" rtlCol="0" anchor="ctr"/>
          <a:lstStyle/>
          <a:p>
            <a:pPr marL="0" indent="0">
              <a:buNone/>
            </a:pPr>
            <a:r>
              <a:rPr lang="en-US" sz="3200" b="1" dirty="0">
                <a:solidFill>
                  <a:srgbClr val="0F2547"/>
                </a:solidFill>
                <a:latin typeface="Georgia" pitchFamily="34" charset="0"/>
                <a:ea typeface="Georgia" pitchFamily="34" charset="-122"/>
                <a:cs typeface="Georgia" pitchFamily="34" charset="-120"/>
              </a:rPr>
              <a:t>The highest-ROI, lowest-risk starting points.</a:t>
            </a:r>
            <a:endParaRPr lang="en-US" sz="3200" dirty="0"/>
          </a:p>
        </p:txBody>
      </p:sp>
      <p:sp>
        <p:nvSpPr>
          <p:cNvPr id="4" name="Shape 2"/>
          <p:cNvSpPr/>
          <p:nvPr/>
        </p:nvSpPr>
        <p:spPr>
          <a:xfrm>
            <a:off x="617220" y="1566130"/>
            <a:ext cx="5440680" cy="4572000"/>
          </a:xfrm>
          <a:prstGeom prst="rect">
            <a:avLst/>
          </a:prstGeom>
          <a:solidFill>
            <a:srgbClr val="F0FDF4"/>
          </a:solidFill>
          <a:ln w="19050">
            <a:solidFill>
              <a:srgbClr val="047857"/>
            </a:solidFill>
            <a:prstDash val="solid"/>
          </a:ln>
        </p:spPr>
        <p:txBody>
          <a:bodyPr/>
          <a:lstStyle/>
          <a:p>
            <a:endParaRPr lang="en-US"/>
          </a:p>
        </p:txBody>
      </p:sp>
      <p:pic>
        <p:nvPicPr>
          <p:cNvPr id="5" name="Image 0"/>
          <p:cNvPicPr>
            <a:picLocks noChangeAspect="1"/>
          </p:cNvPicPr>
          <p:nvPr/>
        </p:nvPicPr>
        <p:blipFill>
          <a:blip r:embed="rId3"/>
          <a:stretch>
            <a:fillRect/>
          </a:stretch>
        </p:blipFill>
        <p:spPr>
          <a:xfrm>
            <a:off x="868680" y="1749010"/>
            <a:ext cx="411480" cy="411480"/>
          </a:xfrm>
          <a:prstGeom prst="rect">
            <a:avLst/>
          </a:prstGeom>
        </p:spPr>
      </p:pic>
      <p:sp>
        <p:nvSpPr>
          <p:cNvPr id="6" name="Text 3"/>
          <p:cNvSpPr/>
          <p:nvPr/>
        </p:nvSpPr>
        <p:spPr>
          <a:xfrm>
            <a:off x="1371600" y="1749010"/>
            <a:ext cx="4114800" cy="411480"/>
          </a:xfrm>
          <a:prstGeom prst="rect">
            <a:avLst/>
          </a:prstGeom>
          <a:noFill/>
          <a:ln/>
        </p:spPr>
        <p:txBody>
          <a:bodyPr wrap="square" lIns="0" tIns="0" rIns="0" bIns="0" rtlCol="0" anchor="ctr"/>
          <a:lstStyle/>
          <a:p>
            <a:pPr marL="0" indent="0">
              <a:buNone/>
            </a:pPr>
            <a:r>
              <a:rPr lang="en-US" sz="1800" b="1" kern="0" spc="400" dirty="0">
                <a:solidFill>
                  <a:srgbClr val="047857"/>
                </a:solidFill>
                <a:latin typeface="Georgia" pitchFamily="34" charset="0"/>
                <a:ea typeface="Georgia" pitchFamily="34" charset="-122"/>
                <a:cs typeface="Georgia" pitchFamily="34" charset="-120"/>
              </a:rPr>
              <a:t>START HERE</a:t>
            </a:r>
            <a:endParaRPr lang="en-US" sz="1800" dirty="0"/>
          </a:p>
        </p:txBody>
      </p:sp>
      <p:sp>
        <p:nvSpPr>
          <p:cNvPr id="7" name="Text 4"/>
          <p:cNvSpPr/>
          <p:nvPr/>
        </p:nvSpPr>
        <p:spPr>
          <a:xfrm>
            <a:off x="868680" y="2206210"/>
            <a:ext cx="4937760" cy="320040"/>
          </a:xfrm>
          <a:prstGeom prst="rect">
            <a:avLst/>
          </a:prstGeom>
          <a:noFill/>
          <a:ln/>
        </p:spPr>
        <p:txBody>
          <a:bodyPr wrap="square" lIns="0" tIns="0" rIns="0" bIns="0" rtlCol="0" anchor="ctr"/>
          <a:lstStyle/>
          <a:p>
            <a:pPr marL="0" indent="0">
              <a:buNone/>
            </a:pPr>
            <a:r>
              <a:rPr lang="en-US" sz="1300" i="1" dirty="0">
                <a:solidFill>
                  <a:srgbClr val="475569"/>
                </a:solidFill>
                <a:latin typeface="Calibri" pitchFamily="34" charset="0"/>
                <a:ea typeface="Calibri" pitchFamily="34" charset="-122"/>
                <a:cs typeface="Calibri" pitchFamily="34" charset="-120"/>
              </a:rPr>
              <a:t>Internal-facing, low-legal-risk, fast payback</a:t>
            </a:r>
            <a:endParaRPr lang="en-US" sz="1300" dirty="0"/>
          </a:p>
        </p:txBody>
      </p:sp>
      <p:sp>
        <p:nvSpPr>
          <p:cNvPr id="8" name="Text 5"/>
          <p:cNvSpPr/>
          <p:nvPr/>
        </p:nvSpPr>
        <p:spPr>
          <a:xfrm>
            <a:off x="868680" y="2663410"/>
            <a:ext cx="182880" cy="274320"/>
          </a:xfrm>
          <a:prstGeom prst="rect">
            <a:avLst/>
          </a:prstGeom>
          <a:noFill/>
          <a:ln/>
        </p:spPr>
        <p:txBody>
          <a:bodyPr wrap="square" lIns="0" tIns="0" rIns="0" bIns="0" rtlCol="0" anchor="ctr"/>
          <a:lstStyle/>
          <a:p>
            <a:pPr marL="0" indent="0">
              <a:buNone/>
            </a:pPr>
            <a:r>
              <a:rPr lang="en-US" sz="1400" b="1" dirty="0">
                <a:solidFill>
                  <a:srgbClr val="047857"/>
                </a:solidFill>
              </a:rPr>
              <a:t>●</a:t>
            </a:r>
            <a:endParaRPr lang="en-US" sz="1400" dirty="0"/>
          </a:p>
        </p:txBody>
      </p:sp>
      <p:sp>
        <p:nvSpPr>
          <p:cNvPr id="9" name="Text 6"/>
          <p:cNvSpPr/>
          <p:nvPr/>
        </p:nvSpPr>
        <p:spPr>
          <a:xfrm>
            <a:off x="1097280" y="2645122"/>
            <a:ext cx="4754880" cy="274320"/>
          </a:xfrm>
          <a:prstGeom prst="rect">
            <a:avLst/>
          </a:prstGeom>
          <a:noFill/>
          <a:ln/>
        </p:spPr>
        <p:txBody>
          <a:bodyPr wrap="square" lIns="0" tIns="0" rIns="0" bIns="0" rtlCol="0" anchor="ctr"/>
          <a:lstStyle/>
          <a:p>
            <a:pPr marL="0" indent="0">
              <a:buNone/>
            </a:pPr>
            <a:r>
              <a:rPr lang="en-US" sz="1400" b="1" dirty="0">
                <a:solidFill>
                  <a:srgbClr val="0F2547"/>
                </a:solidFill>
                <a:latin typeface="Calibri" pitchFamily="34" charset="0"/>
                <a:ea typeface="Calibri" pitchFamily="34" charset="-122"/>
                <a:cs typeface="Calibri" pitchFamily="34" charset="-120"/>
              </a:rPr>
              <a:t>Document intake automation</a:t>
            </a:r>
            <a:endParaRPr lang="en-US" sz="1400" dirty="0"/>
          </a:p>
        </p:txBody>
      </p:sp>
      <p:sp>
        <p:nvSpPr>
          <p:cNvPr id="10" name="Text 7"/>
          <p:cNvSpPr/>
          <p:nvPr/>
        </p:nvSpPr>
        <p:spPr>
          <a:xfrm>
            <a:off x="1097280" y="2919442"/>
            <a:ext cx="4754880" cy="50292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AI extraction from titles, registrations, insurance cards, trade-in paperwork.</a:t>
            </a:r>
            <a:endParaRPr lang="en-US" sz="1100" dirty="0"/>
          </a:p>
        </p:txBody>
      </p:sp>
      <p:sp>
        <p:nvSpPr>
          <p:cNvPr id="11" name="Text 8"/>
          <p:cNvSpPr/>
          <p:nvPr/>
        </p:nvSpPr>
        <p:spPr>
          <a:xfrm>
            <a:off x="868680" y="3504658"/>
            <a:ext cx="182880" cy="274320"/>
          </a:xfrm>
          <a:prstGeom prst="rect">
            <a:avLst/>
          </a:prstGeom>
          <a:noFill/>
          <a:ln/>
        </p:spPr>
        <p:txBody>
          <a:bodyPr wrap="square" lIns="0" tIns="0" rIns="0" bIns="0" rtlCol="0" anchor="ctr"/>
          <a:lstStyle/>
          <a:p>
            <a:pPr marL="0" indent="0">
              <a:buNone/>
            </a:pPr>
            <a:r>
              <a:rPr lang="en-US" sz="1400" b="1" dirty="0">
                <a:solidFill>
                  <a:srgbClr val="047857"/>
                </a:solidFill>
              </a:rPr>
              <a:t>●</a:t>
            </a:r>
            <a:endParaRPr lang="en-US" sz="1400" dirty="0"/>
          </a:p>
        </p:txBody>
      </p:sp>
      <p:sp>
        <p:nvSpPr>
          <p:cNvPr id="12" name="Text 9"/>
          <p:cNvSpPr/>
          <p:nvPr/>
        </p:nvSpPr>
        <p:spPr>
          <a:xfrm>
            <a:off x="1097280" y="3486370"/>
            <a:ext cx="4754880" cy="274320"/>
          </a:xfrm>
          <a:prstGeom prst="rect">
            <a:avLst/>
          </a:prstGeom>
          <a:noFill/>
          <a:ln/>
        </p:spPr>
        <p:txBody>
          <a:bodyPr wrap="square" lIns="0" tIns="0" rIns="0" bIns="0" rtlCol="0" anchor="ctr"/>
          <a:lstStyle/>
          <a:p>
            <a:pPr marL="0" indent="0">
              <a:buNone/>
            </a:pPr>
            <a:r>
              <a:rPr lang="en-US" sz="1400" b="1" dirty="0">
                <a:solidFill>
                  <a:srgbClr val="0F2547"/>
                </a:solidFill>
                <a:latin typeface="Calibri" pitchFamily="34" charset="0"/>
                <a:ea typeface="Calibri" pitchFamily="34" charset="-122"/>
                <a:cs typeface="Calibri" pitchFamily="34" charset="-120"/>
              </a:rPr>
              <a:t>AI voice for service scheduling</a:t>
            </a:r>
            <a:endParaRPr lang="en-US" sz="1400" dirty="0"/>
          </a:p>
        </p:txBody>
      </p:sp>
      <p:sp>
        <p:nvSpPr>
          <p:cNvPr id="13" name="Text 10"/>
          <p:cNvSpPr/>
          <p:nvPr/>
        </p:nvSpPr>
        <p:spPr>
          <a:xfrm>
            <a:off x="1097280" y="3760690"/>
            <a:ext cx="4754880" cy="50292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After-hours and overflow inbound; limit scope to scheduling, not quoting prices.</a:t>
            </a:r>
            <a:endParaRPr lang="en-US" sz="1100" dirty="0"/>
          </a:p>
        </p:txBody>
      </p:sp>
      <p:sp>
        <p:nvSpPr>
          <p:cNvPr id="14" name="Text 11"/>
          <p:cNvSpPr/>
          <p:nvPr/>
        </p:nvSpPr>
        <p:spPr>
          <a:xfrm>
            <a:off x="868680" y="4345906"/>
            <a:ext cx="182880" cy="274320"/>
          </a:xfrm>
          <a:prstGeom prst="rect">
            <a:avLst/>
          </a:prstGeom>
          <a:noFill/>
          <a:ln/>
        </p:spPr>
        <p:txBody>
          <a:bodyPr wrap="square" lIns="0" tIns="0" rIns="0" bIns="0" rtlCol="0" anchor="ctr"/>
          <a:lstStyle/>
          <a:p>
            <a:pPr marL="0" indent="0">
              <a:buNone/>
            </a:pPr>
            <a:r>
              <a:rPr lang="en-US" sz="1400" b="1" dirty="0">
                <a:solidFill>
                  <a:srgbClr val="047857"/>
                </a:solidFill>
              </a:rPr>
              <a:t>●</a:t>
            </a:r>
            <a:endParaRPr lang="en-US" sz="1400" dirty="0"/>
          </a:p>
        </p:txBody>
      </p:sp>
      <p:sp>
        <p:nvSpPr>
          <p:cNvPr id="15" name="Text 12"/>
          <p:cNvSpPr/>
          <p:nvPr/>
        </p:nvSpPr>
        <p:spPr>
          <a:xfrm>
            <a:off x="1097280" y="4327618"/>
            <a:ext cx="4754880" cy="274320"/>
          </a:xfrm>
          <a:prstGeom prst="rect">
            <a:avLst/>
          </a:prstGeom>
          <a:noFill/>
          <a:ln/>
        </p:spPr>
        <p:txBody>
          <a:bodyPr wrap="square" lIns="0" tIns="0" rIns="0" bIns="0" rtlCol="0" anchor="ctr"/>
          <a:lstStyle/>
          <a:p>
            <a:pPr marL="0" indent="0">
              <a:buNone/>
            </a:pPr>
            <a:r>
              <a:rPr lang="en-US" sz="1400" b="1" dirty="0">
                <a:solidFill>
                  <a:srgbClr val="0F2547"/>
                </a:solidFill>
                <a:latin typeface="Calibri" pitchFamily="34" charset="0"/>
                <a:ea typeface="Calibri" pitchFamily="34" charset="-122"/>
                <a:cs typeface="Calibri" pitchFamily="34" charset="-120"/>
              </a:rPr>
              <a:t>Internal management AI</a:t>
            </a:r>
            <a:endParaRPr lang="en-US" sz="1400" dirty="0"/>
          </a:p>
        </p:txBody>
      </p:sp>
      <p:sp>
        <p:nvSpPr>
          <p:cNvPr id="16" name="Text 13"/>
          <p:cNvSpPr/>
          <p:nvPr/>
        </p:nvSpPr>
        <p:spPr>
          <a:xfrm>
            <a:off x="1097280" y="4601938"/>
            <a:ext cx="4754880" cy="50292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Using AI integration with your DMS to sanitize owner records and utilize existing customer data.</a:t>
            </a:r>
            <a:endParaRPr lang="en-US" sz="1100" dirty="0"/>
          </a:p>
        </p:txBody>
      </p:sp>
      <p:sp>
        <p:nvSpPr>
          <p:cNvPr id="17" name="Text 14"/>
          <p:cNvSpPr/>
          <p:nvPr/>
        </p:nvSpPr>
        <p:spPr>
          <a:xfrm>
            <a:off x="868680" y="5187154"/>
            <a:ext cx="182880" cy="274320"/>
          </a:xfrm>
          <a:prstGeom prst="rect">
            <a:avLst/>
          </a:prstGeom>
          <a:noFill/>
          <a:ln/>
        </p:spPr>
        <p:txBody>
          <a:bodyPr wrap="square" lIns="0" tIns="0" rIns="0" bIns="0" rtlCol="0" anchor="ctr"/>
          <a:lstStyle/>
          <a:p>
            <a:pPr marL="0" indent="0">
              <a:buNone/>
            </a:pPr>
            <a:r>
              <a:rPr lang="en-US" sz="1400" b="1" dirty="0">
                <a:solidFill>
                  <a:srgbClr val="047857"/>
                </a:solidFill>
              </a:rPr>
              <a:t>●</a:t>
            </a:r>
            <a:endParaRPr lang="en-US" sz="1400" dirty="0"/>
          </a:p>
        </p:txBody>
      </p:sp>
      <p:sp>
        <p:nvSpPr>
          <p:cNvPr id="18" name="Text 15"/>
          <p:cNvSpPr/>
          <p:nvPr/>
        </p:nvSpPr>
        <p:spPr>
          <a:xfrm>
            <a:off x="1097280" y="5168866"/>
            <a:ext cx="4754880" cy="274320"/>
          </a:xfrm>
          <a:prstGeom prst="rect">
            <a:avLst/>
          </a:prstGeom>
          <a:noFill/>
          <a:ln/>
        </p:spPr>
        <p:txBody>
          <a:bodyPr wrap="square" lIns="0" tIns="0" rIns="0" bIns="0" rtlCol="0" anchor="ctr"/>
          <a:lstStyle/>
          <a:p>
            <a:pPr marL="0" indent="0">
              <a:buNone/>
            </a:pPr>
            <a:r>
              <a:rPr lang="en-US" sz="1400" b="1" dirty="0">
                <a:solidFill>
                  <a:srgbClr val="0F2547"/>
                </a:solidFill>
                <a:latin typeface="Calibri" pitchFamily="34" charset="0"/>
                <a:ea typeface="Calibri" pitchFamily="34" charset="-122"/>
                <a:cs typeface="Calibri" pitchFamily="34" charset="-120"/>
              </a:rPr>
              <a:t>AI-driven merchandising</a:t>
            </a:r>
            <a:endParaRPr lang="en-US" sz="1400" dirty="0"/>
          </a:p>
        </p:txBody>
      </p:sp>
      <p:sp>
        <p:nvSpPr>
          <p:cNvPr id="19" name="Text 16"/>
          <p:cNvSpPr/>
          <p:nvPr/>
        </p:nvSpPr>
        <p:spPr>
          <a:xfrm>
            <a:off x="1074420" y="5366324"/>
            <a:ext cx="4754880" cy="50292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Standardized photos, videos, and listings for used inventory.</a:t>
            </a:r>
            <a:endParaRPr lang="en-US" sz="1100" dirty="0"/>
          </a:p>
        </p:txBody>
      </p:sp>
      <p:sp>
        <p:nvSpPr>
          <p:cNvPr id="20" name="Shape 17"/>
          <p:cNvSpPr/>
          <p:nvPr/>
        </p:nvSpPr>
        <p:spPr>
          <a:xfrm>
            <a:off x="6263640" y="1566130"/>
            <a:ext cx="5257800" cy="4572000"/>
          </a:xfrm>
          <a:prstGeom prst="rect">
            <a:avLst/>
          </a:prstGeom>
          <a:solidFill>
            <a:srgbClr val="FEE2E2"/>
          </a:solidFill>
          <a:ln w="19050">
            <a:solidFill>
              <a:srgbClr val="B91C1C"/>
            </a:solidFill>
            <a:prstDash val="solid"/>
          </a:ln>
        </p:spPr>
        <p:txBody>
          <a:bodyPr/>
          <a:lstStyle/>
          <a:p>
            <a:endParaRPr lang="en-US"/>
          </a:p>
        </p:txBody>
      </p:sp>
      <p:pic>
        <p:nvPicPr>
          <p:cNvPr id="21" name="Image 1"/>
          <p:cNvPicPr>
            <a:picLocks noChangeAspect="1"/>
          </p:cNvPicPr>
          <p:nvPr/>
        </p:nvPicPr>
        <p:blipFill>
          <a:blip r:embed="rId4"/>
          <a:stretch>
            <a:fillRect/>
          </a:stretch>
        </p:blipFill>
        <p:spPr>
          <a:xfrm>
            <a:off x="6492240" y="1749010"/>
            <a:ext cx="411480" cy="411480"/>
          </a:xfrm>
          <a:prstGeom prst="rect">
            <a:avLst/>
          </a:prstGeom>
        </p:spPr>
      </p:pic>
      <p:sp>
        <p:nvSpPr>
          <p:cNvPr id="22" name="Text 18"/>
          <p:cNvSpPr/>
          <p:nvPr/>
        </p:nvSpPr>
        <p:spPr>
          <a:xfrm>
            <a:off x="6995160" y="1749010"/>
            <a:ext cx="4480560" cy="411480"/>
          </a:xfrm>
          <a:prstGeom prst="rect">
            <a:avLst/>
          </a:prstGeom>
          <a:noFill/>
          <a:ln/>
        </p:spPr>
        <p:txBody>
          <a:bodyPr wrap="square" lIns="0" tIns="0" rIns="0" bIns="0" rtlCol="0" anchor="ctr"/>
          <a:lstStyle/>
          <a:p>
            <a:pPr marL="0" indent="0">
              <a:buNone/>
            </a:pPr>
            <a:r>
              <a:rPr lang="en-US" sz="1800" b="1" kern="0" spc="400" dirty="0">
                <a:solidFill>
                  <a:srgbClr val="B91C1C"/>
                </a:solidFill>
                <a:latin typeface="Georgia" pitchFamily="34" charset="0"/>
                <a:ea typeface="Georgia" pitchFamily="34" charset="-122"/>
                <a:cs typeface="Georgia" pitchFamily="34" charset="-120"/>
              </a:rPr>
              <a:t>DEPLOY WITH CAUTION</a:t>
            </a:r>
            <a:endParaRPr lang="en-US" sz="1800" dirty="0"/>
          </a:p>
        </p:txBody>
      </p:sp>
      <p:sp>
        <p:nvSpPr>
          <p:cNvPr id="23" name="Text 19"/>
          <p:cNvSpPr/>
          <p:nvPr/>
        </p:nvSpPr>
        <p:spPr>
          <a:xfrm>
            <a:off x="6492240" y="2206210"/>
            <a:ext cx="4846320" cy="320040"/>
          </a:xfrm>
          <a:prstGeom prst="rect">
            <a:avLst/>
          </a:prstGeom>
          <a:noFill/>
          <a:ln/>
        </p:spPr>
        <p:txBody>
          <a:bodyPr wrap="square" lIns="0" tIns="0" rIns="0" bIns="0" rtlCol="0" anchor="ctr"/>
          <a:lstStyle/>
          <a:p>
            <a:pPr marL="0" indent="0">
              <a:buNone/>
            </a:pPr>
            <a:r>
              <a:rPr lang="en-US" sz="1300" i="1" dirty="0">
                <a:solidFill>
                  <a:srgbClr val="475569"/>
                </a:solidFill>
                <a:latin typeface="Calibri" pitchFamily="34" charset="0"/>
                <a:ea typeface="Calibri" pitchFamily="34" charset="-122"/>
                <a:cs typeface="Calibri" pitchFamily="34" charset="-120"/>
              </a:rPr>
              <a:t>High legal risk — governance + counsel before deployment</a:t>
            </a:r>
            <a:endParaRPr lang="en-US" sz="1300" dirty="0"/>
          </a:p>
        </p:txBody>
      </p:sp>
      <p:sp>
        <p:nvSpPr>
          <p:cNvPr id="24" name="Text 20"/>
          <p:cNvSpPr/>
          <p:nvPr/>
        </p:nvSpPr>
        <p:spPr>
          <a:xfrm>
            <a:off x="6492240" y="2663410"/>
            <a:ext cx="182880" cy="274320"/>
          </a:xfrm>
          <a:prstGeom prst="rect">
            <a:avLst/>
          </a:prstGeom>
          <a:noFill/>
          <a:ln/>
        </p:spPr>
        <p:txBody>
          <a:bodyPr wrap="square" lIns="0" tIns="0" rIns="0" bIns="0" rtlCol="0" anchor="ctr"/>
          <a:lstStyle/>
          <a:p>
            <a:pPr marL="0" indent="0">
              <a:buNone/>
            </a:pPr>
            <a:r>
              <a:rPr lang="en-US" sz="1400" b="1" dirty="0">
                <a:solidFill>
                  <a:srgbClr val="B91C1C"/>
                </a:solidFill>
              </a:rPr>
              <a:t>●</a:t>
            </a:r>
            <a:endParaRPr lang="en-US" sz="1400" dirty="0"/>
          </a:p>
        </p:txBody>
      </p:sp>
      <p:sp>
        <p:nvSpPr>
          <p:cNvPr id="25" name="Text 21"/>
          <p:cNvSpPr/>
          <p:nvPr/>
        </p:nvSpPr>
        <p:spPr>
          <a:xfrm>
            <a:off x="6720840" y="2645122"/>
            <a:ext cx="4663440" cy="274320"/>
          </a:xfrm>
          <a:prstGeom prst="rect">
            <a:avLst/>
          </a:prstGeom>
          <a:noFill/>
          <a:ln/>
        </p:spPr>
        <p:txBody>
          <a:bodyPr wrap="square" lIns="0" tIns="0" rIns="0" bIns="0" rtlCol="0" anchor="ctr"/>
          <a:lstStyle/>
          <a:p>
            <a:pPr marL="0" indent="0">
              <a:buNone/>
            </a:pPr>
            <a:r>
              <a:rPr lang="en-US" sz="1400" b="1" dirty="0">
                <a:solidFill>
                  <a:srgbClr val="0F2547"/>
                </a:solidFill>
                <a:latin typeface="Calibri" pitchFamily="34" charset="0"/>
                <a:ea typeface="Calibri" pitchFamily="34" charset="-122"/>
                <a:cs typeface="Calibri" pitchFamily="34" charset="-120"/>
              </a:rPr>
              <a:t>AI in warranty submissions</a:t>
            </a:r>
            <a:endParaRPr lang="en-US" sz="1400" dirty="0"/>
          </a:p>
        </p:txBody>
      </p:sp>
      <p:sp>
        <p:nvSpPr>
          <p:cNvPr id="26" name="Text 22"/>
          <p:cNvSpPr/>
          <p:nvPr/>
        </p:nvSpPr>
        <p:spPr>
          <a:xfrm>
            <a:off x="6720840" y="2919442"/>
            <a:ext cx="4663440" cy="50292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Generated 3-Cs and claim narratives become discoverable in OEM audits.</a:t>
            </a:r>
            <a:endParaRPr lang="en-US" sz="1100" dirty="0"/>
          </a:p>
        </p:txBody>
      </p:sp>
      <p:sp>
        <p:nvSpPr>
          <p:cNvPr id="27" name="Text 23"/>
          <p:cNvSpPr/>
          <p:nvPr/>
        </p:nvSpPr>
        <p:spPr>
          <a:xfrm>
            <a:off x="6492240" y="3504658"/>
            <a:ext cx="182880" cy="274320"/>
          </a:xfrm>
          <a:prstGeom prst="rect">
            <a:avLst/>
          </a:prstGeom>
          <a:noFill/>
          <a:ln/>
        </p:spPr>
        <p:txBody>
          <a:bodyPr wrap="square" lIns="0" tIns="0" rIns="0" bIns="0" rtlCol="0" anchor="ctr"/>
          <a:lstStyle/>
          <a:p>
            <a:pPr marL="0" indent="0">
              <a:buNone/>
            </a:pPr>
            <a:r>
              <a:rPr lang="en-US" sz="1400" b="1" dirty="0">
                <a:solidFill>
                  <a:srgbClr val="B91C1C"/>
                </a:solidFill>
              </a:rPr>
              <a:t>●</a:t>
            </a:r>
            <a:endParaRPr lang="en-US" sz="1400" dirty="0"/>
          </a:p>
        </p:txBody>
      </p:sp>
      <p:sp>
        <p:nvSpPr>
          <p:cNvPr id="28" name="Text 24"/>
          <p:cNvSpPr/>
          <p:nvPr/>
        </p:nvSpPr>
        <p:spPr>
          <a:xfrm>
            <a:off x="6720840" y="3486370"/>
            <a:ext cx="4663440" cy="274320"/>
          </a:xfrm>
          <a:prstGeom prst="rect">
            <a:avLst/>
          </a:prstGeom>
          <a:noFill/>
          <a:ln/>
        </p:spPr>
        <p:txBody>
          <a:bodyPr wrap="square" lIns="0" tIns="0" rIns="0" bIns="0" rtlCol="0" anchor="ctr"/>
          <a:lstStyle/>
          <a:p>
            <a:pPr marL="0" indent="0">
              <a:buNone/>
            </a:pPr>
            <a:r>
              <a:rPr lang="en-US" sz="1400" b="1" dirty="0">
                <a:solidFill>
                  <a:srgbClr val="0F2547"/>
                </a:solidFill>
                <a:latin typeface="Calibri" pitchFamily="34" charset="0"/>
                <a:ea typeface="Calibri" pitchFamily="34" charset="-122"/>
                <a:cs typeface="Calibri" pitchFamily="34" charset="-120"/>
              </a:rPr>
              <a:t>AI in F&amp;I disclosures</a:t>
            </a:r>
            <a:endParaRPr lang="en-US" sz="1400" dirty="0"/>
          </a:p>
        </p:txBody>
      </p:sp>
      <p:sp>
        <p:nvSpPr>
          <p:cNvPr id="29" name="Text 25"/>
          <p:cNvSpPr/>
          <p:nvPr/>
        </p:nvSpPr>
        <p:spPr>
          <a:xfrm>
            <a:off x="6720840" y="3760690"/>
            <a:ext cx="4663440" cy="50292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Hallucinated APRs, fees, or terms create TILA, ECOA, and UDAP exposure.</a:t>
            </a:r>
            <a:endParaRPr lang="en-US" sz="1100" dirty="0"/>
          </a:p>
        </p:txBody>
      </p:sp>
      <p:sp>
        <p:nvSpPr>
          <p:cNvPr id="30" name="Text 26"/>
          <p:cNvSpPr/>
          <p:nvPr/>
        </p:nvSpPr>
        <p:spPr>
          <a:xfrm>
            <a:off x="6492240" y="4345906"/>
            <a:ext cx="182880" cy="274320"/>
          </a:xfrm>
          <a:prstGeom prst="rect">
            <a:avLst/>
          </a:prstGeom>
          <a:noFill/>
          <a:ln/>
        </p:spPr>
        <p:txBody>
          <a:bodyPr wrap="square" lIns="0" tIns="0" rIns="0" bIns="0" rtlCol="0" anchor="ctr"/>
          <a:lstStyle/>
          <a:p>
            <a:pPr marL="0" indent="0">
              <a:buNone/>
            </a:pPr>
            <a:r>
              <a:rPr lang="en-US" sz="1400" b="1" dirty="0">
                <a:solidFill>
                  <a:srgbClr val="B91C1C"/>
                </a:solidFill>
              </a:rPr>
              <a:t>●</a:t>
            </a:r>
            <a:endParaRPr lang="en-US" sz="1400" dirty="0"/>
          </a:p>
        </p:txBody>
      </p:sp>
      <p:sp>
        <p:nvSpPr>
          <p:cNvPr id="31" name="Text 27"/>
          <p:cNvSpPr/>
          <p:nvPr/>
        </p:nvSpPr>
        <p:spPr>
          <a:xfrm>
            <a:off x="6720840" y="4327618"/>
            <a:ext cx="4663440" cy="274320"/>
          </a:xfrm>
          <a:prstGeom prst="rect">
            <a:avLst/>
          </a:prstGeom>
          <a:noFill/>
          <a:ln/>
        </p:spPr>
        <p:txBody>
          <a:bodyPr wrap="square" lIns="0" tIns="0" rIns="0" bIns="0" rtlCol="0" anchor="ctr"/>
          <a:lstStyle/>
          <a:p>
            <a:pPr marL="0" indent="0">
              <a:buNone/>
            </a:pPr>
            <a:r>
              <a:rPr lang="en-US" sz="1400" b="1" dirty="0">
                <a:solidFill>
                  <a:srgbClr val="0F2547"/>
                </a:solidFill>
                <a:latin typeface="Calibri" pitchFamily="34" charset="0"/>
                <a:ea typeface="Calibri" pitchFamily="34" charset="-122"/>
                <a:cs typeface="Calibri" pitchFamily="34" charset="-120"/>
              </a:rPr>
              <a:t>AI in incentive claims</a:t>
            </a:r>
            <a:endParaRPr lang="en-US" sz="1400" dirty="0"/>
          </a:p>
        </p:txBody>
      </p:sp>
      <p:sp>
        <p:nvSpPr>
          <p:cNvPr id="32" name="Text 28"/>
          <p:cNvSpPr/>
          <p:nvPr/>
        </p:nvSpPr>
        <p:spPr>
          <a:xfrm>
            <a:off x="6720840" y="4601938"/>
            <a:ext cx="4663440" cy="50292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Pre-screening logic creates audit trail manufacturers can subpoena.</a:t>
            </a:r>
            <a:endParaRPr lang="en-US" sz="1100" dirty="0"/>
          </a:p>
        </p:txBody>
      </p:sp>
      <p:sp>
        <p:nvSpPr>
          <p:cNvPr id="33" name="Text 29"/>
          <p:cNvSpPr/>
          <p:nvPr/>
        </p:nvSpPr>
        <p:spPr>
          <a:xfrm>
            <a:off x="6492240" y="5187154"/>
            <a:ext cx="182880" cy="274320"/>
          </a:xfrm>
          <a:prstGeom prst="rect">
            <a:avLst/>
          </a:prstGeom>
          <a:noFill/>
          <a:ln/>
        </p:spPr>
        <p:txBody>
          <a:bodyPr wrap="square" lIns="0" tIns="0" rIns="0" bIns="0" rtlCol="0" anchor="ctr"/>
          <a:lstStyle/>
          <a:p>
            <a:pPr marL="0" indent="0">
              <a:buNone/>
            </a:pPr>
            <a:r>
              <a:rPr lang="en-US" sz="1400" b="1" dirty="0">
                <a:solidFill>
                  <a:srgbClr val="B91C1C"/>
                </a:solidFill>
              </a:rPr>
              <a:t>●</a:t>
            </a:r>
            <a:endParaRPr lang="en-US" sz="1400" dirty="0"/>
          </a:p>
        </p:txBody>
      </p:sp>
      <p:sp>
        <p:nvSpPr>
          <p:cNvPr id="34" name="Text 30"/>
          <p:cNvSpPr/>
          <p:nvPr/>
        </p:nvSpPr>
        <p:spPr>
          <a:xfrm>
            <a:off x="6720840" y="5168866"/>
            <a:ext cx="4663440" cy="274320"/>
          </a:xfrm>
          <a:prstGeom prst="rect">
            <a:avLst/>
          </a:prstGeom>
          <a:noFill/>
          <a:ln/>
        </p:spPr>
        <p:txBody>
          <a:bodyPr wrap="square" lIns="0" tIns="0" rIns="0" bIns="0" rtlCol="0" anchor="ctr"/>
          <a:lstStyle/>
          <a:p>
            <a:pPr marL="0" indent="0">
              <a:buNone/>
            </a:pPr>
            <a:r>
              <a:rPr lang="en-US" sz="1400" b="1" dirty="0">
                <a:solidFill>
                  <a:srgbClr val="0F2547"/>
                </a:solidFill>
                <a:latin typeface="Calibri" pitchFamily="34" charset="0"/>
                <a:ea typeface="Calibri" pitchFamily="34" charset="-122"/>
                <a:cs typeface="Calibri" pitchFamily="34" charset="-120"/>
              </a:rPr>
              <a:t>Customer-facing chat without review</a:t>
            </a:r>
            <a:endParaRPr lang="en-US" sz="1400" dirty="0"/>
          </a:p>
        </p:txBody>
      </p:sp>
      <p:sp>
        <p:nvSpPr>
          <p:cNvPr id="35" name="Text 31"/>
          <p:cNvSpPr/>
          <p:nvPr/>
        </p:nvSpPr>
        <p:spPr>
          <a:xfrm>
            <a:off x="6720840" y="5443186"/>
            <a:ext cx="4663440" cy="502920"/>
          </a:xfrm>
          <a:prstGeom prst="rect">
            <a:avLst/>
          </a:prstGeom>
          <a:noFill/>
          <a:ln/>
        </p:spPr>
        <p:txBody>
          <a:bodyPr wrap="square" lIns="0" tIns="0" rIns="0" bIns="0" rtlCol="0" anchor="ctr"/>
          <a:lstStyle/>
          <a:p>
            <a:pPr marL="0" indent="0">
              <a:buNone/>
            </a:pPr>
            <a:r>
              <a:rPr lang="en-US" sz="1100" dirty="0">
                <a:solidFill>
                  <a:srgbClr val="475569"/>
                </a:solidFill>
                <a:latin typeface="Calibri" pitchFamily="34" charset="0"/>
                <a:ea typeface="Calibri" pitchFamily="34" charset="-122"/>
                <a:cs typeface="Calibri" pitchFamily="34" charset="-120"/>
              </a:rPr>
              <a:t>Misrepresentation risk on warranty terms, vehicle condition, pricing, and financing.</a:t>
            </a:r>
            <a:endParaRPr lang="en-US" sz="1100" dirty="0"/>
          </a:p>
        </p:txBody>
      </p:sp>
      <p:sp>
        <p:nvSpPr>
          <p:cNvPr id="36" name="Text 32"/>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37" name="Text 33"/>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6 / 31</a:t>
            </a:r>
            <a:endParaRPr lang="en-US" sz="900" dirty="0"/>
          </a:p>
        </p:txBody>
      </p:sp>
      <p:sp>
        <p:nvSpPr>
          <p:cNvPr id="44" name="Text 15">
            <a:extLst>
              <a:ext uri="{FF2B5EF4-FFF2-40B4-BE49-F238E27FC236}">
                <a16:creationId xmlns:a16="http://schemas.microsoft.com/office/drawing/2014/main" id="{EA27B716-774E-EFEA-2940-07790649BF30}"/>
              </a:ext>
            </a:extLst>
          </p:cNvPr>
          <p:cNvSpPr/>
          <p:nvPr/>
        </p:nvSpPr>
        <p:spPr>
          <a:xfrm>
            <a:off x="548640" y="6537960"/>
            <a:ext cx="5486400" cy="228600"/>
          </a:xfrm>
          <a:prstGeom prst="rect">
            <a:avLst/>
          </a:prstGeom>
          <a:noFill/>
          <a:ln/>
        </p:spPr>
        <p:txBody>
          <a:bodyPr wrap="square" lIns="0" tIns="0" rIns="0" bIns="0" rtlCol="0" anchor="ctr"/>
          <a:lstStyle/>
          <a:p>
            <a:pPr marL="0" indent="0">
              <a:buNone/>
            </a:pPr>
            <a:r>
              <a:rPr lang="en-US" sz="900" dirty="0">
                <a:solidFill>
                  <a:srgbClr val="94A3B8"/>
                </a:solidFill>
                <a:latin typeface="Calibri" pitchFamily="34" charset="0"/>
                <a:ea typeface="Calibri" pitchFamily="34" charset="-122"/>
                <a:cs typeface="Calibri" pitchFamily="34" charset="-120"/>
              </a:rPr>
              <a:t>AI in the Franchised Dealership</a:t>
            </a:r>
            <a:endParaRPr lang="en-US" sz="900" dirty="0"/>
          </a:p>
        </p:txBody>
      </p:sp>
      <p:sp>
        <p:nvSpPr>
          <p:cNvPr id="45" name="Text 16">
            <a:extLst>
              <a:ext uri="{FF2B5EF4-FFF2-40B4-BE49-F238E27FC236}">
                <a16:creationId xmlns:a16="http://schemas.microsoft.com/office/drawing/2014/main" id="{E1C65F20-B801-DF2A-C54A-12C9836451DD}"/>
              </a:ext>
            </a:extLst>
          </p:cNvPr>
          <p:cNvSpPr/>
          <p:nvPr/>
        </p:nvSpPr>
        <p:spPr>
          <a:xfrm>
            <a:off x="10972800" y="6537960"/>
            <a:ext cx="640080" cy="228600"/>
          </a:xfrm>
          <a:prstGeom prst="rect">
            <a:avLst/>
          </a:prstGeom>
          <a:noFill/>
          <a:ln/>
        </p:spPr>
        <p:txBody>
          <a:bodyPr wrap="square" lIns="0" tIns="0" rIns="0" bIns="0" rtlCol="0" anchor="ctr"/>
          <a:lstStyle/>
          <a:p>
            <a:pPr marL="0" indent="0" algn="r">
              <a:buNone/>
            </a:pPr>
            <a:r>
              <a:rPr lang="en-US" sz="900" dirty="0">
                <a:solidFill>
                  <a:srgbClr val="94A3B8"/>
                </a:solidFill>
                <a:latin typeface="Calibri" pitchFamily="34" charset="0"/>
                <a:ea typeface="Calibri" pitchFamily="34" charset="-122"/>
                <a:cs typeface="Calibri" pitchFamily="34" charset="-120"/>
              </a:rPr>
              <a:t>2 / 31</a:t>
            </a:r>
            <a:endParaRPr lang="en-US" sz="900" dirty="0"/>
          </a:p>
        </p:txBody>
      </p:sp>
      <p:sp>
        <p:nvSpPr>
          <p:cNvPr id="46" name="Rectangle 45">
            <a:extLst>
              <a:ext uri="{FF2B5EF4-FFF2-40B4-BE49-F238E27FC236}">
                <a16:creationId xmlns:a16="http://schemas.microsoft.com/office/drawing/2014/main" id="{65483C35-493B-88E6-62A4-58BE4E648218}"/>
              </a:ext>
            </a:extLst>
          </p:cNvPr>
          <p:cNvSpPr/>
          <p:nvPr/>
        </p:nvSpPr>
        <p:spPr>
          <a:xfrm>
            <a:off x="0" y="6248401"/>
            <a:ext cx="12192000" cy="609599"/>
          </a:xfrm>
          <a:prstGeom prst="rect">
            <a:avLst/>
          </a:prstGeom>
          <a:gradFill flip="none" rotWithShape="1">
            <a:gsLst>
              <a:gs pos="0">
                <a:srgbClr val="EB212E"/>
              </a:gs>
              <a:gs pos="100000">
                <a:srgbClr val="411A3D"/>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47" name="TextBox 46">
            <a:extLst>
              <a:ext uri="{FF2B5EF4-FFF2-40B4-BE49-F238E27FC236}">
                <a16:creationId xmlns:a16="http://schemas.microsoft.com/office/drawing/2014/main" id="{E7ECD8E3-89BF-8A2E-A297-E10698EB2B9C}"/>
              </a:ext>
            </a:extLst>
          </p:cNvPr>
          <p:cNvSpPr txBox="1"/>
          <p:nvPr/>
        </p:nvSpPr>
        <p:spPr>
          <a:xfrm>
            <a:off x="9296401" y="6444734"/>
            <a:ext cx="2882774" cy="184666"/>
          </a:xfrm>
          <a:prstGeom prst="rect">
            <a:avLst/>
          </a:prstGeom>
          <a:noFill/>
        </p:spPr>
        <p:txBody>
          <a:bodyPr wrap="square" lIns="0" tIns="0" rIns="457200" bIns="0" rtlCol="0">
            <a:spAutoFit/>
          </a:bodyPr>
          <a:lstStyle/>
          <a:p>
            <a:pPr algn="r" defTabSz="1141413">
              <a:spcBef>
                <a:spcPct val="0"/>
              </a:spcBef>
              <a:spcAft>
                <a:spcPct val="0"/>
              </a:spcAft>
              <a:defRPr/>
            </a:pPr>
            <a:r>
              <a:rPr lang="en-US" sz="1200">
                <a:solidFill>
                  <a:prstClr val="white"/>
                </a:solidFill>
                <a:latin typeface="Constantia"/>
                <a:cs typeface="Calibri" panose="020F0502020204030204" pitchFamily="34" charset="0"/>
              </a:rPr>
              <a:t>afslaw.com </a:t>
            </a:r>
            <a:r>
              <a:rPr lang="en-US" sz="1200" b="1">
                <a:solidFill>
                  <a:prstClr val="white"/>
                </a:solidFill>
                <a:latin typeface="Constantia"/>
                <a:cs typeface="Calibri" panose="020F0502020204030204" pitchFamily="34" charset="0"/>
              </a:rPr>
              <a:t>| </a:t>
            </a:r>
            <a:fld id="{63CED5E8-C58B-40D0-81B9-3D6C336E3F91}" type="slidenum">
              <a:rPr lang="en-US" sz="1100" b="1" smtClean="0">
                <a:solidFill>
                  <a:prstClr val="white"/>
                </a:solidFill>
                <a:latin typeface="Constantia"/>
                <a:cs typeface="Calibri" panose="020F0502020204030204" pitchFamily="34" charset="0"/>
              </a:rPr>
              <a:pPr algn="r" defTabSz="1141413">
                <a:spcBef>
                  <a:spcPct val="0"/>
                </a:spcBef>
                <a:spcAft>
                  <a:spcPct val="0"/>
                </a:spcAft>
                <a:defRPr/>
              </a:pPr>
              <a:t>9</a:t>
            </a:fld>
            <a:endParaRPr lang="en-US" sz="1100" b="1">
              <a:solidFill>
                <a:prstClr val="white"/>
              </a:solidFill>
              <a:latin typeface="Constantia"/>
              <a:cs typeface="Calibri" panose="020F0502020204030204" pitchFamily="34" charset="0"/>
            </a:endParaRPr>
          </a:p>
        </p:txBody>
      </p:sp>
      <p:sp>
        <p:nvSpPr>
          <p:cNvPr id="48" name="TextBox 47">
            <a:extLst>
              <a:ext uri="{FF2B5EF4-FFF2-40B4-BE49-F238E27FC236}">
                <a16:creationId xmlns:a16="http://schemas.microsoft.com/office/drawing/2014/main" id="{35DEEB85-124F-6304-AB73-12D2D1621CE6}"/>
              </a:ext>
            </a:extLst>
          </p:cNvPr>
          <p:cNvSpPr txBox="1"/>
          <p:nvPr/>
        </p:nvSpPr>
        <p:spPr>
          <a:xfrm>
            <a:off x="4895992" y="6458589"/>
            <a:ext cx="2400016" cy="246221"/>
          </a:xfrm>
          <a:prstGeom prst="rect">
            <a:avLst/>
          </a:prstGeom>
          <a:noFill/>
        </p:spPr>
        <p:txBody>
          <a:bodyPr wrap="none" rtlCol="0">
            <a:spAutoFit/>
          </a:bodyPr>
          <a:lstStyle/>
          <a:p>
            <a:r>
              <a:rPr lang="en-US" sz="1000" dirty="0">
                <a:solidFill>
                  <a:prstClr val="white"/>
                </a:solidFill>
                <a:latin typeface="Constantia"/>
                <a:cs typeface="Calibri" panose="020F0502020204030204" pitchFamily="34" charset="0"/>
              </a:rPr>
              <a:t>AI IN THE FRANCHISED DEALERSHIP</a:t>
            </a:r>
            <a:endParaRPr lang="en-US" sz="1000" dirty="0">
              <a:solidFill>
                <a:srgbClr val="033643"/>
              </a:solidFill>
              <a:latin typeface="Constantia"/>
            </a:endParaRPr>
          </a:p>
        </p:txBody>
      </p:sp>
      <p:pic>
        <p:nvPicPr>
          <p:cNvPr id="49" name="Picture 48">
            <a:extLst>
              <a:ext uri="{FF2B5EF4-FFF2-40B4-BE49-F238E27FC236}">
                <a16:creationId xmlns:a16="http://schemas.microsoft.com/office/drawing/2014/main" id="{697B8E8A-D065-CC43-6A22-E97390E63C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642" y="6324600"/>
            <a:ext cx="1495249" cy="46504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
      <a:dk1>
        <a:srgbClr val="033643"/>
      </a:dk1>
      <a:lt1>
        <a:sysClr val="window" lastClr="FFFFFF"/>
      </a:lt1>
      <a:dk2>
        <a:srgbClr val="171616"/>
      </a:dk2>
      <a:lt2>
        <a:srgbClr val="E7E6E6"/>
      </a:lt2>
      <a:accent1>
        <a:srgbClr val="EB212E"/>
      </a:accent1>
      <a:accent2>
        <a:srgbClr val="77787B"/>
      </a:accent2>
      <a:accent3>
        <a:srgbClr val="1092B4"/>
      </a:accent3>
      <a:accent4>
        <a:srgbClr val="033643"/>
      </a:accent4>
      <a:accent5>
        <a:srgbClr val="411A3D"/>
      </a:accent5>
      <a:accent6>
        <a:srgbClr val="1092B4"/>
      </a:accent6>
      <a:hlink>
        <a:srgbClr val="033643"/>
      </a:hlink>
      <a:folHlink>
        <a:srgbClr val="EB212E"/>
      </a:folHlink>
    </a:clrScheme>
    <a:fontScheme name="Arent Fox 2018">
      <a:majorFont>
        <a:latin typeface="Arial"/>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AFS 2025 PowerPoint Template.pptx" id="{8F6C1D07-A63F-43CE-8351-E02C81238915}" vid="{51123C9A-32D4-4563-AE25-29D855C2353D}"/>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5309</Words>
  <Application>Microsoft Office PowerPoint</Application>
  <PresentationFormat>Widescreen</PresentationFormat>
  <Paragraphs>663</Paragraphs>
  <Slides>34</Slides>
  <Notes>32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Aptos</vt:lpstr>
      <vt:lpstr>Aptos Display</vt:lpstr>
      <vt:lpstr>Aptos ExtraBold</vt:lpstr>
      <vt:lpstr>Arial</vt:lpstr>
      <vt:lpstr>Calibri</vt:lpstr>
      <vt:lpstr>Calibri Light</vt:lpstr>
      <vt:lpstr>Constantia</vt:lpstr>
      <vt:lpstr>Georgia</vt:lpstr>
      <vt:lpstr>Segoe UI</vt:lpstr>
      <vt:lpstr>Office Theme</vt:lpstr>
      <vt:lpstr>1_Office Theme</vt:lpstr>
      <vt:lpstr>Office 2013 - 2022 Theme</vt:lpstr>
      <vt:lpstr>2_Office Theme</vt:lpstr>
      <vt:lpstr>Artificial Intelligence in the  Franchised Auto Dealership</vt:lpstr>
      <vt:lpstr>GNYADA Golf Outing &amp; Pickleball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Kelsey Hering</dc:creator>
  <cp:lastModifiedBy>Kelsey Hering</cp:lastModifiedBy>
  <cp:revision>2</cp:revision>
  <cp:lastPrinted>1900-01-01T05:00:00Z</cp:lastPrinted>
  <dcterms:created xsi:type="dcterms:W3CDTF">1900-01-01T05:00:00Z</dcterms:created>
  <dcterms:modified xsi:type="dcterms:W3CDTF">2026-06-18T13:22:43Z</dcterms:modified>
</cp:coreProperties>
</file>