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48" r:id="rId3"/>
  </p:sldMasterIdLst>
  <p:notesMasterIdLst>
    <p:notesMasterId r:id="rId16"/>
  </p:notesMasterIdLst>
  <p:sldIdLst>
    <p:sldId id="4981" r:id="rId4"/>
    <p:sldId id="2142533801" r:id="rId5"/>
    <p:sldId id="264" r:id="rId6"/>
    <p:sldId id="292" r:id="rId7"/>
    <p:sldId id="289" r:id="rId8"/>
    <p:sldId id="284" r:id="rId9"/>
    <p:sldId id="283" r:id="rId10"/>
    <p:sldId id="290" r:id="rId11"/>
    <p:sldId id="291" r:id="rId12"/>
    <p:sldId id="286" r:id="rId13"/>
    <p:sldId id="282" r:id="rId14"/>
    <p:sldId id="281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63" y="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8C15A1-6877-4244-B1C3-025247253FFF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D440742-6856-4385-9EF3-2253F94AE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1198563"/>
            <a:ext cx="5753100" cy="3236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pPr marL="0" marR="0" lvl="0" indent="0" algn="r" defTabSz="974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EFA3294C-321F-4418-9864-5AC6DDF39684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748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56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670B09F9-108B-45E0-AFAE-C49BBAFE1B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61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71188-F92F-45B4-A579-EFAE5C3555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440742-6856-4385-9EF3-2253F94AEC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0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67A6-D69F-477C-850D-4502519C1B6A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28F1-5865-402F-97D0-44E5B5A18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33CC5-4F59-42C6-A8DE-1776718B34C0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62C1-1F2A-4109-BB49-28C8CF1A1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7335-F28F-4A37-AE63-52F0AA5D8457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C75B-A6AF-4EC8-A866-388719134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3"/>
          </a:xfrm>
        </p:spPr>
        <p:txBody>
          <a:bodyPr/>
          <a:lstStyle>
            <a:lvl1pPr marL="0" indent="0" algn="ctr">
              <a:buNone/>
              <a:defRPr sz="1833"/>
            </a:lvl1pPr>
            <a:lvl2pPr marL="349187" indent="0" algn="ctr">
              <a:buNone/>
              <a:defRPr sz="1528"/>
            </a:lvl2pPr>
            <a:lvl3pPr marL="698376" indent="0" algn="ctr">
              <a:buNone/>
              <a:defRPr sz="1375"/>
            </a:lvl3pPr>
            <a:lvl4pPr marL="1047562" indent="0" algn="ctr">
              <a:buNone/>
              <a:defRPr sz="1221"/>
            </a:lvl4pPr>
            <a:lvl5pPr marL="1396749" indent="0" algn="ctr">
              <a:buNone/>
              <a:defRPr sz="1221"/>
            </a:lvl5pPr>
            <a:lvl6pPr marL="1745938" indent="0" algn="ctr">
              <a:buNone/>
              <a:defRPr sz="1221"/>
            </a:lvl6pPr>
            <a:lvl7pPr marL="2095124" indent="0" algn="ctr">
              <a:buNone/>
              <a:defRPr sz="1221"/>
            </a:lvl7pPr>
            <a:lvl8pPr marL="2444311" indent="0" algn="ctr">
              <a:buNone/>
              <a:defRPr sz="1221"/>
            </a:lvl8pPr>
            <a:lvl9pPr marL="2793498" indent="0" algn="ctr">
              <a:buNone/>
              <a:defRPr sz="122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71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8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9"/>
          </a:xfrm>
        </p:spPr>
        <p:txBody>
          <a:bodyPr anchor="b"/>
          <a:lstStyle>
            <a:lvl1pPr>
              <a:defRPr sz="4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1pPr>
            <a:lvl2pPr marL="349187" indent="0">
              <a:buNone/>
              <a:defRPr sz="1528">
                <a:solidFill>
                  <a:schemeClr val="tx1">
                    <a:tint val="75000"/>
                  </a:schemeClr>
                </a:solidFill>
              </a:defRPr>
            </a:lvl2pPr>
            <a:lvl3pPr marL="698376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3pPr>
            <a:lvl4pPr marL="1047562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4pPr>
            <a:lvl5pPr marL="1396749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5pPr>
            <a:lvl6pPr marL="1745938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6pPr>
            <a:lvl7pPr marL="2095124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7pPr>
            <a:lvl8pPr marL="2444311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8pPr>
            <a:lvl9pPr marL="2793498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20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833" b="1"/>
            </a:lvl1pPr>
            <a:lvl2pPr marL="349187" indent="0">
              <a:buNone/>
              <a:defRPr sz="1528" b="1"/>
            </a:lvl2pPr>
            <a:lvl3pPr marL="698376" indent="0">
              <a:buNone/>
              <a:defRPr sz="1375" b="1"/>
            </a:lvl3pPr>
            <a:lvl4pPr marL="1047562" indent="0">
              <a:buNone/>
              <a:defRPr sz="1221" b="1"/>
            </a:lvl4pPr>
            <a:lvl5pPr marL="1396749" indent="0">
              <a:buNone/>
              <a:defRPr sz="1221" b="1"/>
            </a:lvl5pPr>
            <a:lvl6pPr marL="1745938" indent="0">
              <a:buNone/>
              <a:defRPr sz="1221" b="1"/>
            </a:lvl6pPr>
            <a:lvl7pPr marL="2095124" indent="0">
              <a:buNone/>
              <a:defRPr sz="1221" b="1"/>
            </a:lvl7pPr>
            <a:lvl8pPr marL="2444311" indent="0">
              <a:buNone/>
              <a:defRPr sz="1221" b="1"/>
            </a:lvl8pPr>
            <a:lvl9pPr marL="2793498" indent="0">
              <a:buNone/>
              <a:defRPr sz="12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1833" b="1"/>
            </a:lvl1pPr>
            <a:lvl2pPr marL="349187" indent="0">
              <a:buNone/>
              <a:defRPr sz="1528" b="1"/>
            </a:lvl2pPr>
            <a:lvl3pPr marL="698376" indent="0">
              <a:buNone/>
              <a:defRPr sz="1375" b="1"/>
            </a:lvl3pPr>
            <a:lvl4pPr marL="1047562" indent="0">
              <a:buNone/>
              <a:defRPr sz="1221" b="1"/>
            </a:lvl4pPr>
            <a:lvl5pPr marL="1396749" indent="0">
              <a:buNone/>
              <a:defRPr sz="1221" b="1"/>
            </a:lvl5pPr>
            <a:lvl6pPr marL="1745938" indent="0">
              <a:buNone/>
              <a:defRPr sz="1221" b="1"/>
            </a:lvl6pPr>
            <a:lvl7pPr marL="2095124" indent="0">
              <a:buNone/>
              <a:defRPr sz="1221" b="1"/>
            </a:lvl7pPr>
            <a:lvl8pPr marL="2444311" indent="0">
              <a:buNone/>
              <a:defRPr sz="1221" b="1"/>
            </a:lvl8pPr>
            <a:lvl9pPr marL="2793498" indent="0">
              <a:buNone/>
              <a:defRPr sz="12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89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18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13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24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2"/>
            <a:ext cx="6172200" cy="4873625"/>
          </a:xfrm>
        </p:spPr>
        <p:txBody>
          <a:bodyPr/>
          <a:lstStyle>
            <a:lvl1pPr>
              <a:defRPr sz="2444"/>
            </a:lvl1pPr>
            <a:lvl2pPr>
              <a:defRPr sz="2139"/>
            </a:lvl2pPr>
            <a:lvl3pPr>
              <a:defRPr sz="1833"/>
            </a:lvl3pPr>
            <a:lvl4pPr>
              <a:defRPr sz="1528"/>
            </a:lvl4pPr>
            <a:lvl5pPr>
              <a:defRPr sz="1528"/>
            </a:lvl5pPr>
            <a:lvl6pPr>
              <a:defRPr sz="1528"/>
            </a:lvl6pPr>
            <a:lvl7pPr>
              <a:defRPr sz="1528"/>
            </a:lvl7pPr>
            <a:lvl8pPr>
              <a:defRPr sz="1528"/>
            </a:lvl8pPr>
            <a:lvl9pPr>
              <a:defRPr sz="15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5"/>
            <a:ext cx="3932237" cy="3811588"/>
          </a:xfrm>
        </p:spPr>
        <p:txBody>
          <a:bodyPr/>
          <a:lstStyle>
            <a:lvl1pPr marL="0" indent="0">
              <a:buNone/>
              <a:defRPr sz="1221"/>
            </a:lvl1pPr>
            <a:lvl2pPr marL="349187" indent="0">
              <a:buNone/>
              <a:defRPr sz="1069"/>
            </a:lvl2pPr>
            <a:lvl3pPr marL="698376" indent="0">
              <a:buNone/>
              <a:defRPr sz="916"/>
            </a:lvl3pPr>
            <a:lvl4pPr marL="1047562" indent="0">
              <a:buNone/>
              <a:defRPr sz="764"/>
            </a:lvl4pPr>
            <a:lvl5pPr marL="1396749" indent="0">
              <a:buNone/>
              <a:defRPr sz="764"/>
            </a:lvl5pPr>
            <a:lvl6pPr marL="1745938" indent="0">
              <a:buNone/>
              <a:defRPr sz="764"/>
            </a:lvl6pPr>
            <a:lvl7pPr marL="2095124" indent="0">
              <a:buNone/>
              <a:defRPr sz="764"/>
            </a:lvl7pPr>
            <a:lvl8pPr marL="2444311" indent="0">
              <a:buNone/>
              <a:defRPr sz="764"/>
            </a:lvl8pPr>
            <a:lvl9pPr marL="2793498" indent="0">
              <a:buNone/>
              <a:defRPr sz="7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C407-2154-4BE7-845A-CD8BAD92BEF0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9256D-5638-477D-AC43-362F0E828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24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2"/>
            <a:ext cx="6172200" cy="4873625"/>
          </a:xfrm>
        </p:spPr>
        <p:txBody>
          <a:bodyPr anchor="t"/>
          <a:lstStyle>
            <a:lvl1pPr marL="0" indent="0">
              <a:buNone/>
              <a:defRPr sz="2444"/>
            </a:lvl1pPr>
            <a:lvl2pPr marL="349187" indent="0">
              <a:buNone/>
              <a:defRPr sz="2139"/>
            </a:lvl2pPr>
            <a:lvl3pPr marL="698376" indent="0">
              <a:buNone/>
              <a:defRPr sz="1833"/>
            </a:lvl3pPr>
            <a:lvl4pPr marL="1047562" indent="0">
              <a:buNone/>
              <a:defRPr sz="1528"/>
            </a:lvl4pPr>
            <a:lvl5pPr marL="1396749" indent="0">
              <a:buNone/>
              <a:defRPr sz="1528"/>
            </a:lvl5pPr>
            <a:lvl6pPr marL="1745938" indent="0">
              <a:buNone/>
              <a:defRPr sz="1528"/>
            </a:lvl6pPr>
            <a:lvl7pPr marL="2095124" indent="0">
              <a:buNone/>
              <a:defRPr sz="1528"/>
            </a:lvl7pPr>
            <a:lvl8pPr marL="2444311" indent="0">
              <a:buNone/>
              <a:defRPr sz="1528"/>
            </a:lvl8pPr>
            <a:lvl9pPr marL="2793498" indent="0">
              <a:buNone/>
              <a:defRPr sz="152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5"/>
            <a:ext cx="3932237" cy="3811588"/>
          </a:xfrm>
        </p:spPr>
        <p:txBody>
          <a:bodyPr/>
          <a:lstStyle>
            <a:lvl1pPr marL="0" indent="0">
              <a:buNone/>
              <a:defRPr sz="1221"/>
            </a:lvl1pPr>
            <a:lvl2pPr marL="349187" indent="0">
              <a:buNone/>
              <a:defRPr sz="1069"/>
            </a:lvl2pPr>
            <a:lvl3pPr marL="698376" indent="0">
              <a:buNone/>
              <a:defRPr sz="916"/>
            </a:lvl3pPr>
            <a:lvl4pPr marL="1047562" indent="0">
              <a:buNone/>
              <a:defRPr sz="764"/>
            </a:lvl4pPr>
            <a:lvl5pPr marL="1396749" indent="0">
              <a:buNone/>
              <a:defRPr sz="764"/>
            </a:lvl5pPr>
            <a:lvl6pPr marL="1745938" indent="0">
              <a:buNone/>
              <a:defRPr sz="764"/>
            </a:lvl6pPr>
            <a:lvl7pPr marL="2095124" indent="0">
              <a:buNone/>
              <a:defRPr sz="764"/>
            </a:lvl7pPr>
            <a:lvl8pPr marL="2444311" indent="0">
              <a:buNone/>
              <a:defRPr sz="764"/>
            </a:lvl8pPr>
            <a:lvl9pPr marL="2793498" indent="0">
              <a:buNone/>
              <a:defRPr sz="7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77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6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526F52-BD92-47AA-ADCD-4030EBA8CAE8}"/>
              </a:ext>
            </a:extLst>
          </p:cNvPr>
          <p:cNvSpPr/>
          <p:nvPr userDrawn="1"/>
        </p:nvSpPr>
        <p:spPr>
          <a:xfrm rot="10800000">
            <a:off x="5" y="747043"/>
            <a:ext cx="12201524" cy="35337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2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960D3-5C6B-4243-953F-F2F7F0DE53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5" y="4495800"/>
            <a:ext cx="11220451" cy="1023939"/>
          </a:xfrm>
        </p:spPr>
        <p:txBody>
          <a:bodyPr anchor="b">
            <a:normAutofit/>
          </a:bodyPr>
          <a:lstStyle>
            <a:lvl1pPr algn="ctr">
              <a:defRPr sz="309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A96E0-28F0-4FB0-BD7F-E3AD18949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5" y="5611828"/>
            <a:ext cx="11220451" cy="617537"/>
          </a:xfrm>
        </p:spPr>
        <p:txBody>
          <a:bodyPr/>
          <a:lstStyle>
            <a:lvl1pPr marL="0" indent="0" algn="ctr">
              <a:buNone/>
              <a:defRPr lang="en-US" sz="1375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1891" indent="0" algn="ctr">
              <a:buNone/>
              <a:defRPr sz="1145"/>
            </a:lvl2pPr>
            <a:lvl3pPr marL="523782" indent="0" algn="ctr">
              <a:buNone/>
              <a:defRPr sz="1032"/>
            </a:lvl3pPr>
            <a:lvl4pPr marL="785671" indent="0" algn="ctr">
              <a:buNone/>
              <a:defRPr sz="916"/>
            </a:lvl4pPr>
            <a:lvl5pPr marL="1047562" indent="0" algn="ctr">
              <a:buNone/>
              <a:defRPr sz="916"/>
            </a:lvl5pPr>
            <a:lvl6pPr marL="1309453" indent="0" algn="ctr">
              <a:buNone/>
              <a:defRPr sz="916"/>
            </a:lvl6pPr>
            <a:lvl7pPr marL="1571343" indent="0" algn="ctr">
              <a:buNone/>
              <a:defRPr sz="916"/>
            </a:lvl7pPr>
            <a:lvl8pPr marL="1833234" indent="0" algn="ctr">
              <a:buNone/>
              <a:defRPr sz="916"/>
            </a:lvl8pPr>
            <a:lvl9pPr marL="2095124" indent="0" algn="ctr">
              <a:buNone/>
              <a:defRPr sz="91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8CE6317-BE6B-40E5-8502-DE1B0A68825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790587"/>
            <a:ext cx="12192000" cy="3457575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AB81B7-2C16-4F94-BEAD-AEC8B6D70C45}"/>
              </a:ext>
            </a:extLst>
          </p:cNvPr>
          <p:cNvCxnSpPr/>
          <p:nvPr userDrawn="1"/>
        </p:nvCxnSpPr>
        <p:spPr>
          <a:xfrm>
            <a:off x="495305" y="5519739"/>
            <a:ext cx="11220451" cy="0"/>
          </a:xfrm>
          <a:prstGeom prst="line">
            <a:avLst/>
          </a:prstGeom>
          <a:ln w="19050">
            <a:solidFill>
              <a:srgbClr val="02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51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3905-E1AB-4A19-957E-AE6D7E736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With us today…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1D48D-5C23-4BDC-A98B-CC2605FA6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437" y="1928137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C56C20B-F7A4-4C77-867E-5C80F8F469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485613" y="1928137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C0AA98-BF72-482F-9624-B9FC1D3EFB7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409789" y="1928137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2F56EB5-3DBB-4DE7-BDFC-DCDB0D36BCF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9333961" y="1928137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3CA8B57-67A7-42D1-8FFE-8F7E89340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437" y="4741423"/>
            <a:ext cx="2276475" cy="634760"/>
          </a:xfrm>
          <a:solidFill>
            <a:srgbClr val="025A9E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ln>
                  <a:noFill/>
                </a:ln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571641-A2F9-4470-845E-BDAF353D10D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485613" y="4741423"/>
            <a:ext cx="2276475" cy="634760"/>
          </a:xfrm>
          <a:solidFill>
            <a:srgbClr val="025A9E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ln>
                  <a:noFill/>
                </a:ln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64D58E-A078-43DA-BB87-BD94AF06F3D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419313" y="4741423"/>
            <a:ext cx="2276475" cy="634760"/>
          </a:xfrm>
          <a:solidFill>
            <a:srgbClr val="025A9E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ln>
                  <a:noFill/>
                </a:ln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67AE2AB-35F9-4E39-8930-A99E0CF79B5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343485" y="4741423"/>
            <a:ext cx="2276475" cy="634760"/>
          </a:xfrm>
          <a:solidFill>
            <a:srgbClr val="025A9E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ln>
                  <a:noFill/>
                </a:ln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262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3905-E1AB-4A19-957E-AE6D7E736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With us today…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1D48D-5C23-4BDC-A98B-CC2605FA6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38329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C56C20B-F7A4-4C77-867E-5C80F8F469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953005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C0AA98-BF72-482F-9624-B9FC1D3EFB7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067681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3CA8B57-67A7-42D1-8FFE-8F7E89340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8329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571641-A2F9-4470-845E-BDAF353D10D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953005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64D58E-A078-43DA-BB87-BD94AF06F3D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077205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931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3905-E1AB-4A19-957E-AE6D7E736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With us today…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1D48D-5C23-4BDC-A98B-CC2605FA6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19481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C56C20B-F7A4-4C77-867E-5C80F8F469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534155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3CA8B57-67A7-42D1-8FFE-8F7E89340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19481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571641-A2F9-4470-845E-BDAF353D10D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534155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344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9A8DE8-95BC-405E-86FE-CEFF6A8A1425}"/>
              </a:ext>
            </a:extLst>
          </p:cNvPr>
          <p:cNvSpPr/>
          <p:nvPr userDrawn="1"/>
        </p:nvSpPr>
        <p:spPr>
          <a:xfrm rot="10800000">
            <a:off x="5" y="738334"/>
            <a:ext cx="12201524" cy="35337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2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27DD2-7E6A-42A8-A4D1-7895EFADC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4391029"/>
            <a:ext cx="10515600" cy="1257300"/>
          </a:xfrm>
        </p:spPr>
        <p:txBody>
          <a:bodyPr anchor="b">
            <a:normAutofit/>
          </a:bodyPr>
          <a:lstStyle>
            <a:lvl1pPr>
              <a:defRPr sz="309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FEBFE-9092-46C0-B606-BAC2797C5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675327"/>
            <a:ext cx="10515600" cy="558799"/>
          </a:xfrm>
        </p:spPr>
        <p:txBody>
          <a:bodyPr/>
          <a:lstStyle>
            <a:lvl1pPr marL="0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1pPr>
            <a:lvl2pPr marL="261891" indent="0">
              <a:buNone/>
              <a:defRPr sz="1145">
                <a:solidFill>
                  <a:schemeClr val="tx1">
                    <a:tint val="75000"/>
                  </a:schemeClr>
                </a:solidFill>
              </a:defRPr>
            </a:lvl2pPr>
            <a:lvl3pPr marL="523782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3pPr>
            <a:lvl4pPr marL="785671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4pPr>
            <a:lvl5pPr marL="1047562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5pPr>
            <a:lvl6pPr marL="1309453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6pPr>
            <a:lvl7pPr marL="1571343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7pPr>
            <a:lvl8pPr marL="1833234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8pPr>
            <a:lvl9pPr marL="2095124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39E61CA-F1A8-4A36-A851-2F18006FFAA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790587"/>
            <a:ext cx="12192000" cy="3457575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9F4D4A-694E-4187-B456-B0C0C3E27BBF}"/>
              </a:ext>
            </a:extLst>
          </p:cNvPr>
          <p:cNvCxnSpPr/>
          <p:nvPr userDrawn="1"/>
        </p:nvCxnSpPr>
        <p:spPr>
          <a:xfrm>
            <a:off x="831851" y="5449421"/>
            <a:ext cx="10515600" cy="0"/>
          </a:xfrm>
          <a:prstGeom prst="line">
            <a:avLst/>
          </a:prstGeom>
          <a:ln w="19050">
            <a:solidFill>
              <a:srgbClr val="02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105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7" y="70009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5" y="70009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5" y="3558652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70009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58652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58835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3A30383-7F7A-43E5-A5A0-5FAEE9C8EB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29" y="652191"/>
            <a:ext cx="5048251" cy="53625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842E298-860A-468B-93F2-C339FCE3E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128" y="2773553"/>
            <a:ext cx="5652875" cy="1023939"/>
          </a:xfrm>
        </p:spPr>
        <p:txBody>
          <a:bodyPr anchor="b"/>
          <a:lstStyle>
            <a:lvl1pPr algn="ctr">
              <a:defRPr sz="343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B31F696-B1D7-431A-A3CE-BFCCAB408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128" y="3889580"/>
            <a:ext cx="5652875" cy="617537"/>
          </a:xfrm>
        </p:spPr>
        <p:txBody>
          <a:bodyPr/>
          <a:lstStyle>
            <a:lvl1pPr marL="0" indent="0" algn="ctr">
              <a:buNone/>
              <a:defRPr lang="en-US" sz="1375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1891" indent="0" algn="ctr">
              <a:buNone/>
              <a:defRPr sz="1145"/>
            </a:lvl2pPr>
            <a:lvl3pPr marL="523782" indent="0" algn="ctr">
              <a:buNone/>
              <a:defRPr sz="1032"/>
            </a:lvl3pPr>
            <a:lvl4pPr marL="785671" indent="0" algn="ctr">
              <a:buNone/>
              <a:defRPr sz="916"/>
            </a:lvl4pPr>
            <a:lvl5pPr marL="1047562" indent="0" algn="ctr">
              <a:buNone/>
              <a:defRPr sz="916"/>
            </a:lvl5pPr>
            <a:lvl6pPr marL="1309453" indent="0" algn="ctr">
              <a:buNone/>
              <a:defRPr sz="916"/>
            </a:lvl6pPr>
            <a:lvl7pPr marL="1571343" indent="0" algn="ctr">
              <a:buNone/>
              <a:defRPr sz="916"/>
            </a:lvl7pPr>
            <a:lvl8pPr marL="1833234" indent="0" algn="ctr">
              <a:buNone/>
              <a:defRPr sz="916"/>
            </a:lvl8pPr>
            <a:lvl9pPr marL="2095124" indent="0" algn="ctr">
              <a:buNone/>
              <a:defRPr sz="91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2C67CB-D6D0-4634-A8B4-D65E9C9C76CF}"/>
              </a:ext>
            </a:extLst>
          </p:cNvPr>
          <p:cNvSpPr/>
          <p:nvPr userDrawn="1"/>
        </p:nvSpPr>
        <p:spPr>
          <a:xfrm>
            <a:off x="6615341" y="1269247"/>
            <a:ext cx="2146537" cy="109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2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DD348-3295-471D-B60B-209944609A0F}"/>
              </a:ext>
            </a:extLst>
          </p:cNvPr>
          <p:cNvSpPr/>
          <p:nvPr userDrawn="1"/>
        </p:nvSpPr>
        <p:spPr>
          <a:xfrm>
            <a:off x="6397399" y="1711314"/>
            <a:ext cx="2146537" cy="109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2"/>
          </a:p>
        </p:txBody>
      </p:sp>
    </p:spTree>
    <p:extLst>
      <p:ext uri="{BB962C8B-B14F-4D97-AF65-F5344CB8AC3E}">
        <p14:creationId xmlns:p14="http://schemas.microsoft.com/office/powerpoint/2010/main" val="245066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3900-0BC0-485E-9266-18B01D4EDC5D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A090E-0F8A-488A-A0C3-52975CF9F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064157" y="3361028"/>
            <a:ext cx="8127857" cy="3041075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rgbClr val="025A9E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s-SV" sz="516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14" y="1651520"/>
            <a:ext cx="7596492" cy="4280712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13" y="2169014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62E086-4BCA-4CA3-A494-7E85392C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927340"/>
            <a:ext cx="3932237" cy="1600200"/>
          </a:xfrm>
        </p:spPr>
        <p:txBody>
          <a:bodyPr anchor="b"/>
          <a:lstStyle>
            <a:lvl1pPr>
              <a:defRPr sz="18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50CC01-A778-4816-BCB9-C69B938AD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527540"/>
            <a:ext cx="3932237" cy="3341448"/>
          </a:xfrm>
        </p:spPr>
        <p:txBody>
          <a:bodyPr/>
          <a:lstStyle>
            <a:lvl1pPr marL="0" indent="0">
              <a:buNone/>
              <a:defRPr sz="916"/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265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951628" y="761989"/>
            <a:ext cx="9734227" cy="5370539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516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 sz="516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C8A93C20-A683-4357-A3EF-31F944DCD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5180" y="927340"/>
            <a:ext cx="3932237" cy="683096"/>
          </a:xfrm>
        </p:spPr>
        <p:txBody>
          <a:bodyPr anchor="b"/>
          <a:lstStyle>
            <a:lvl1pPr>
              <a:defRPr sz="1833"/>
            </a:lvl1pPr>
          </a:lstStyle>
          <a:p>
            <a:r>
              <a:rPr lang="en-US" dirty="0"/>
              <a:t>Upcoming Webinars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1B3CE03-A118-4EA3-8024-EB62E945B5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605180" y="1725892"/>
            <a:ext cx="3932237" cy="414309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Char char="•"/>
              <a:defRPr sz="1145" b="1">
                <a:solidFill>
                  <a:srgbClr val="025A9E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Webinar 1</a:t>
            </a:r>
          </a:p>
          <a:p>
            <a:pPr lvl="1"/>
            <a:r>
              <a:rPr lang="en-US" dirty="0"/>
              <a:t>Date</a:t>
            </a:r>
          </a:p>
          <a:p>
            <a:pPr lvl="0"/>
            <a:r>
              <a:rPr lang="en-US" dirty="0"/>
              <a:t>Webinar 2</a:t>
            </a:r>
          </a:p>
          <a:p>
            <a:pPr lvl="1"/>
            <a:r>
              <a:rPr lang="en-US" dirty="0"/>
              <a:t>Date</a:t>
            </a:r>
          </a:p>
          <a:p>
            <a:pPr lvl="0"/>
            <a:r>
              <a:rPr lang="en-US" dirty="0"/>
              <a:t>Webinar 3</a:t>
            </a:r>
          </a:p>
          <a:p>
            <a:pPr lvl="1"/>
            <a:r>
              <a:rPr lang="en-US" dirty="0"/>
              <a:t>Date</a:t>
            </a:r>
          </a:p>
        </p:txBody>
      </p:sp>
      <p:sp>
        <p:nvSpPr>
          <p:cNvPr id="16" name="2 Marcador de posición de imagen">
            <a:extLst>
              <a:ext uri="{FF2B5EF4-FFF2-40B4-BE49-F238E27FC236}">
                <a16:creationId xmlns:a16="http://schemas.microsoft.com/office/drawing/2014/main" id="{3A934F46-A1E6-4DE6-80E0-CD7190731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20499" y="1090846"/>
            <a:ext cx="7327712" cy="447745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39390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47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1375"/>
          </a:p>
        </p:txBody>
      </p:sp>
    </p:spTree>
    <p:extLst>
      <p:ext uri="{BB962C8B-B14F-4D97-AF65-F5344CB8AC3E}">
        <p14:creationId xmlns:p14="http://schemas.microsoft.com/office/powerpoint/2010/main" val="22877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880958" y="3408655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s-SV" sz="1375"/>
          </a:p>
        </p:txBody>
      </p:sp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13" y="0"/>
            <a:ext cx="4748091" cy="610648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5047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42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4198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33"/>
            </a:lvl1pPr>
            <a:lvl2pPr marL="349187" indent="0" algn="ctr">
              <a:buNone/>
              <a:defRPr sz="1528"/>
            </a:lvl2pPr>
            <a:lvl3pPr marL="698376" indent="0" algn="ctr">
              <a:buNone/>
              <a:defRPr sz="1375"/>
            </a:lvl3pPr>
            <a:lvl4pPr marL="1047563" indent="0" algn="ctr">
              <a:buNone/>
              <a:defRPr sz="1221"/>
            </a:lvl4pPr>
            <a:lvl5pPr marL="1396750" indent="0" algn="ctr">
              <a:buNone/>
              <a:defRPr sz="1221"/>
            </a:lvl5pPr>
            <a:lvl6pPr marL="1745938" indent="0" algn="ctr">
              <a:buNone/>
              <a:defRPr sz="1221"/>
            </a:lvl6pPr>
            <a:lvl7pPr marL="2095125" indent="0" algn="ctr">
              <a:buNone/>
              <a:defRPr sz="1221"/>
            </a:lvl7pPr>
            <a:lvl8pPr marL="2444314" indent="0" algn="ctr">
              <a:buNone/>
              <a:defRPr sz="1221"/>
            </a:lvl8pPr>
            <a:lvl9pPr marL="2793501" indent="0" algn="ctr">
              <a:buNone/>
              <a:defRPr sz="122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08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27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1pPr>
            <a:lvl2pPr marL="349187" indent="0">
              <a:buNone/>
              <a:defRPr sz="1528">
                <a:solidFill>
                  <a:schemeClr val="tx1">
                    <a:tint val="75000"/>
                  </a:schemeClr>
                </a:solidFill>
              </a:defRPr>
            </a:lvl2pPr>
            <a:lvl3pPr marL="698376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3pPr>
            <a:lvl4pPr marL="1047563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4pPr>
            <a:lvl5pPr marL="1396750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5pPr>
            <a:lvl6pPr marL="1745938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6pPr>
            <a:lvl7pPr marL="2095125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7pPr>
            <a:lvl8pPr marL="2444314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8pPr>
            <a:lvl9pPr marL="2793501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83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44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833" b="1"/>
            </a:lvl1pPr>
            <a:lvl2pPr marL="349187" indent="0">
              <a:buNone/>
              <a:defRPr sz="1528" b="1"/>
            </a:lvl2pPr>
            <a:lvl3pPr marL="698376" indent="0">
              <a:buNone/>
              <a:defRPr sz="1375" b="1"/>
            </a:lvl3pPr>
            <a:lvl4pPr marL="1047563" indent="0">
              <a:buNone/>
              <a:defRPr sz="1221" b="1"/>
            </a:lvl4pPr>
            <a:lvl5pPr marL="1396750" indent="0">
              <a:buNone/>
              <a:defRPr sz="1221" b="1"/>
            </a:lvl5pPr>
            <a:lvl6pPr marL="1745938" indent="0">
              <a:buNone/>
              <a:defRPr sz="1221" b="1"/>
            </a:lvl6pPr>
            <a:lvl7pPr marL="2095125" indent="0">
              <a:buNone/>
              <a:defRPr sz="1221" b="1"/>
            </a:lvl7pPr>
            <a:lvl8pPr marL="2444314" indent="0">
              <a:buNone/>
              <a:defRPr sz="1221" b="1"/>
            </a:lvl8pPr>
            <a:lvl9pPr marL="2793501" indent="0">
              <a:buNone/>
              <a:defRPr sz="12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33" b="1"/>
            </a:lvl1pPr>
            <a:lvl2pPr marL="349187" indent="0">
              <a:buNone/>
              <a:defRPr sz="1528" b="1"/>
            </a:lvl2pPr>
            <a:lvl3pPr marL="698376" indent="0">
              <a:buNone/>
              <a:defRPr sz="1375" b="1"/>
            </a:lvl3pPr>
            <a:lvl4pPr marL="1047563" indent="0">
              <a:buNone/>
              <a:defRPr sz="1221" b="1"/>
            </a:lvl4pPr>
            <a:lvl5pPr marL="1396750" indent="0">
              <a:buNone/>
              <a:defRPr sz="1221" b="1"/>
            </a:lvl5pPr>
            <a:lvl6pPr marL="1745938" indent="0">
              <a:buNone/>
              <a:defRPr sz="1221" b="1"/>
            </a:lvl6pPr>
            <a:lvl7pPr marL="2095125" indent="0">
              <a:buNone/>
              <a:defRPr sz="1221" b="1"/>
            </a:lvl7pPr>
            <a:lvl8pPr marL="2444314" indent="0">
              <a:buNone/>
              <a:defRPr sz="1221" b="1"/>
            </a:lvl8pPr>
            <a:lvl9pPr marL="2793501" indent="0">
              <a:buNone/>
              <a:defRPr sz="12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4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5446E-DBBE-464D-9620-D9C05027C876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59C00-F099-414D-925C-DD49265BA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36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82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24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44"/>
            </a:lvl1pPr>
            <a:lvl2pPr>
              <a:defRPr sz="2139"/>
            </a:lvl2pPr>
            <a:lvl3pPr>
              <a:defRPr sz="1833"/>
            </a:lvl3pPr>
            <a:lvl4pPr>
              <a:defRPr sz="1528"/>
            </a:lvl4pPr>
            <a:lvl5pPr>
              <a:defRPr sz="1528"/>
            </a:lvl5pPr>
            <a:lvl6pPr>
              <a:defRPr sz="1528"/>
            </a:lvl6pPr>
            <a:lvl7pPr>
              <a:defRPr sz="1528"/>
            </a:lvl7pPr>
            <a:lvl8pPr>
              <a:defRPr sz="1528"/>
            </a:lvl8pPr>
            <a:lvl9pPr>
              <a:defRPr sz="15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7" cy="3811588"/>
          </a:xfrm>
        </p:spPr>
        <p:txBody>
          <a:bodyPr/>
          <a:lstStyle>
            <a:lvl1pPr marL="0" indent="0">
              <a:buNone/>
              <a:defRPr sz="1221"/>
            </a:lvl1pPr>
            <a:lvl2pPr marL="349187" indent="0">
              <a:buNone/>
              <a:defRPr sz="1069"/>
            </a:lvl2pPr>
            <a:lvl3pPr marL="698376" indent="0">
              <a:buNone/>
              <a:defRPr sz="916"/>
            </a:lvl3pPr>
            <a:lvl4pPr marL="1047563" indent="0">
              <a:buNone/>
              <a:defRPr sz="764"/>
            </a:lvl4pPr>
            <a:lvl5pPr marL="1396750" indent="0">
              <a:buNone/>
              <a:defRPr sz="764"/>
            </a:lvl5pPr>
            <a:lvl6pPr marL="1745938" indent="0">
              <a:buNone/>
              <a:defRPr sz="764"/>
            </a:lvl6pPr>
            <a:lvl7pPr marL="2095125" indent="0">
              <a:buNone/>
              <a:defRPr sz="764"/>
            </a:lvl7pPr>
            <a:lvl8pPr marL="2444314" indent="0">
              <a:buNone/>
              <a:defRPr sz="764"/>
            </a:lvl8pPr>
            <a:lvl9pPr marL="2793501" indent="0">
              <a:buNone/>
              <a:defRPr sz="7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55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24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44"/>
            </a:lvl1pPr>
            <a:lvl2pPr marL="349187" indent="0">
              <a:buNone/>
              <a:defRPr sz="2139"/>
            </a:lvl2pPr>
            <a:lvl3pPr marL="698376" indent="0">
              <a:buNone/>
              <a:defRPr sz="1833"/>
            </a:lvl3pPr>
            <a:lvl4pPr marL="1047563" indent="0">
              <a:buNone/>
              <a:defRPr sz="1528"/>
            </a:lvl4pPr>
            <a:lvl5pPr marL="1396750" indent="0">
              <a:buNone/>
              <a:defRPr sz="1528"/>
            </a:lvl5pPr>
            <a:lvl6pPr marL="1745938" indent="0">
              <a:buNone/>
              <a:defRPr sz="1528"/>
            </a:lvl6pPr>
            <a:lvl7pPr marL="2095125" indent="0">
              <a:buNone/>
              <a:defRPr sz="1528"/>
            </a:lvl7pPr>
            <a:lvl8pPr marL="2444314" indent="0">
              <a:buNone/>
              <a:defRPr sz="1528"/>
            </a:lvl8pPr>
            <a:lvl9pPr marL="2793501" indent="0">
              <a:buNone/>
              <a:defRPr sz="152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7" cy="3811588"/>
          </a:xfrm>
        </p:spPr>
        <p:txBody>
          <a:bodyPr/>
          <a:lstStyle>
            <a:lvl1pPr marL="0" indent="0">
              <a:buNone/>
              <a:defRPr sz="1221"/>
            </a:lvl1pPr>
            <a:lvl2pPr marL="349187" indent="0">
              <a:buNone/>
              <a:defRPr sz="1069"/>
            </a:lvl2pPr>
            <a:lvl3pPr marL="698376" indent="0">
              <a:buNone/>
              <a:defRPr sz="916"/>
            </a:lvl3pPr>
            <a:lvl4pPr marL="1047563" indent="0">
              <a:buNone/>
              <a:defRPr sz="764"/>
            </a:lvl4pPr>
            <a:lvl5pPr marL="1396750" indent="0">
              <a:buNone/>
              <a:defRPr sz="764"/>
            </a:lvl5pPr>
            <a:lvl6pPr marL="1745938" indent="0">
              <a:buNone/>
              <a:defRPr sz="764"/>
            </a:lvl6pPr>
            <a:lvl7pPr marL="2095125" indent="0">
              <a:buNone/>
              <a:defRPr sz="764"/>
            </a:lvl7pPr>
            <a:lvl8pPr marL="2444314" indent="0">
              <a:buNone/>
              <a:defRPr sz="764"/>
            </a:lvl8pPr>
            <a:lvl9pPr marL="2793501" indent="0">
              <a:buNone/>
              <a:defRPr sz="7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29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62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575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526F52-BD92-47AA-ADCD-4030EBA8CAE8}"/>
              </a:ext>
            </a:extLst>
          </p:cNvPr>
          <p:cNvSpPr/>
          <p:nvPr userDrawn="1"/>
        </p:nvSpPr>
        <p:spPr>
          <a:xfrm rot="10800000">
            <a:off x="5" y="747041"/>
            <a:ext cx="12201524" cy="35337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960D3-5C6B-4243-953F-F2F7F0DE53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4" y="4495802"/>
            <a:ext cx="11220451" cy="1023937"/>
          </a:xfrm>
        </p:spPr>
        <p:txBody>
          <a:bodyPr anchor="b">
            <a:normAutofit/>
          </a:bodyPr>
          <a:lstStyle>
            <a:lvl1pPr algn="ctr">
              <a:defRPr sz="309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A96E0-28F0-4FB0-BD7F-E3AD18949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4" y="5611825"/>
            <a:ext cx="11220451" cy="617537"/>
          </a:xfrm>
        </p:spPr>
        <p:txBody>
          <a:bodyPr/>
          <a:lstStyle>
            <a:lvl1pPr marL="0" indent="0" algn="ctr">
              <a:buNone/>
              <a:defRPr lang="en-US" sz="1375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1891" indent="0" algn="ctr">
              <a:buNone/>
              <a:defRPr sz="1145"/>
            </a:lvl2pPr>
            <a:lvl3pPr marL="523782" indent="0" algn="ctr">
              <a:buNone/>
              <a:defRPr sz="1031"/>
            </a:lvl3pPr>
            <a:lvl4pPr marL="785672" indent="0" algn="ctr">
              <a:buNone/>
              <a:defRPr sz="916"/>
            </a:lvl4pPr>
            <a:lvl5pPr marL="1047563" indent="0" algn="ctr">
              <a:buNone/>
              <a:defRPr sz="916"/>
            </a:lvl5pPr>
            <a:lvl6pPr marL="1309454" indent="0" algn="ctr">
              <a:buNone/>
              <a:defRPr sz="916"/>
            </a:lvl6pPr>
            <a:lvl7pPr marL="1571345" indent="0" algn="ctr">
              <a:buNone/>
              <a:defRPr sz="916"/>
            </a:lvl7pPr>
            <a:lvl8pPr marL="1833236" indent="0" algn="ctr">
              <a:buNone/>
              <a:defRPr sz="916"/>
            </a:lvl8pPr>
            <a:lvl9pPr marL="2095125" indent="0" algn="ctr">
              <a:buNone/>
              <a:defRPr sz="91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8CE6317-BE6B-40E5-8502-DE1B0A68825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790585"/>
            <a:ext cx="12192000" cy="3457575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AB81B7-2C16-4F94-BEAD-AEC8B6D70C45}"/>
              </a:ext>
            </a:extLst>
          </p:cNvPr>
          <p:cNvCxnSpPr/>
          <p:nvPr userDrawn="1"/>
        </p:nvCxnSpPr>
        <p:spPr>
          <a:xfrm>
            <a:off x="495304" y="5519737"/>
            <a:ext cx="11220451" cy="0"/>
          </a:xfrm>
          <a:prstGeom prst="line">
            <a:avLst/>
          </a:prstGeom>
          <a:ln w="19050">
            <a:solidFill>
              <a:srgbClr val="02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056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3905-E1AB-4A19-957E-AE6D7E736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With us today…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1D48D-5C23-4BDC-A98B-CC2605FA6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436" y="1928134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C56C20B-F7A4-4C77-867E-5C80F8F469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485612" y="1928134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C0AA98-BF72-482F-9624-B9FC1D3EFB7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409788" y="1928134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2F56EB5-3DBB-4DE7-BDFC-DCDB0D36BCF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9333960" y="1928134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3CA8B57-67A7-42D1-8FFE-8F7E89340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436" y="4741423"/>
            <a:ext cx="2276475" cy="634760"/>
          </a:xfrm>
          <a:solidFill>
            <a:srgbClr val="025A9E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ln>
                  <a:noFill/>
                </a:ln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571641-A2F9-4470-845E-BDAF353D10D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485612" y="4741423"/>
            <a:ext cx="2276475" cy="634760"/>
          </a:xfrm>
          <a:solidFill>
            <a:srgbClr val="025A9E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ln>
                  <a:noFill/>
                </a:ln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64D58E-A078-43DA-BB87-BD94AF06F3D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419312" y="4741423"/>
            <a:ext cx="2276475" cy="634760"/>
          </a:xfrm>
          <a:solidFill>
            <a:srgbClr val="025A9E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ln>
                  <a:noFill/>
                </a:ln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67AE2AB-35F9-4E39-8930-A99E0CF79B5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343484" y="4741423"/>
            <a:ext cx="2276475" cy="634760"/>
          </a:xfrm>
          <a:solidFill>
            <a:srgbClr val="025A9E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ln>
                  <a:noFill/>
                </a:ln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1774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3905-E1AB-4A19-957E-AE6D7E736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With us today…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1D48D-5C23-4BDC-A98B-CC2605FA6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38328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C56C20B-F7A4-4C77-867E-5C80F8F469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953004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C0AA98-BF72-482F-9624-B9FC1D3EFB7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067680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3CA8B57-67A7-42D1-8FFE-8F7E89340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8328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571641-A2F9-4470-845E-BDAF353D10D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953004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64D58E-A078-43DA-BB87-BD94AF06F3D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077204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047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3905-E1AB-4A19-957E-AE6D7E736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With us today…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1D48D-5C23-4BDC-A98B-CC2605FA6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19480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C56C20B-F7A4-4C77-867E-5C80F8F469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534153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3CA8B57-67A7-42D1-8FFE-8F7E89340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19480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571641-A2F9-4470-845E-BDAF353D10D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534153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3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C890-DF5B-44A9-9EAE-ABDD1CFAC3F7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4D07F-2C1F-4938-8C0F-2912520D1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9A8DE8-95BC-405E-86FE-CEFF6A8A1425}"/>
              </a:ext>
            </a:extLst>
          </p:cNvPr>
          <p:cNvSpPr/>
          <p:nvPr userDrawn="1"/>
        </p:nvSpPr>
        <p:spPr>
          <a:xfrm rot="10800000">
            <a:off x="5" y="738333"/>
            <a:ext cx="12201524" cy="35337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27DD2-7E6A-42A8-A4D1-7895EFADC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4391027"/>
            <a:ext cx="10515600" cy="1257300"/>
          </a:xfrm>
        </p:spPr>
        <p:txBody>
          <a:bodyPr anchor="b">
            <a:normAutofit/>
          </a:bodyPr>
          <a:lstStyle>
            <a:lvl1pPr>
              <a:defRPr sz="309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FEBFE-9092-46C0-B606-BAC2797C5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675325"/>
            <a:ext cx="10515600" cy="558799"/>
          </a:xfrm>
        </p:spPr>
        <p:txBody>
          <a:bodyPr/>
          <a:lstStyle>
            <a:lvl1pPr marL="0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1pPr>
            <a:lvl2pPr marL="261891" indent="0">
              <a:buNone/>
              <a:defRPr sz="1145">
                <a:solidFill>
                  <a:schemeClr val="tx1">
                    <a:tint val="75000"/>
                  </a:schemeClr>
                </a:solidFill>
              </a:defRPr>
            </a:lvl2pPr>
            <a:lvl3pPr marL="523782" indent="0">
              <a:buNone/>
              <a:defRPr sz="1031">
                <a:solidFill>
                  <a:schemeClr val="tx1">
                    <a:tint val="75000"/>
                  </a:schemeClr>
                </a:solidFill>
              </a:defRPr>
            </a:lvl3pPr>
            <a:lvl4pPr marL="785672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4pPr>
            <a:lvl5pPr marL="1047563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5pPr>
            <a:lvl6pPr marL="1309454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6pPr>
            <a:lvl7pPr marL="1571345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7pPr>
            <a:lvl8pPr marL="1833236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8pPr>
            <a:lvl9pPr marL="2095125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39E61CA-F1A8-4A36-A851-2F18006FFAA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790585"/>
            <a:ext cx="12192000" cy="3457575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9F4D4A-694E-4187-B456-B0C0C3E27BBF}"/>
              </a:ext>
            </a:extLst>
          </p:cNvPr>
          <p:cNvCxnSpPr/>
          <p:nvPr userDrawn="1"/>
        </p:nvCxnSpPr>
        <p:spPr>
          <a:xfrm>
            <a:off x="831851" y="5449421"/>
            <a:ext cx="10515600" cy="0"/>
          </a:xfrm>
          <a:prstGeom prst="line">
            <a:avLst/>
          </a:prstGeom>
          <a:ln w="19050">
            <a:solidFill>
              <a:srgbClr val="02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867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70009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70009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58651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70009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58651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615466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3A30383-7F7A-43E5-A5A0-5FAEE9C8EB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28" y="652189"/>
            <a:ext cx="5048251" cy="53625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842E298-860A-468B-93F2-C339FCE3E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128" y="2773554"/>
            <a:ext cx="5652875" cy="1023937"/>
          </a:xfrm>
        </p:spPr>
        <p:txBody>
          <a:bodyPr anchor="b"/>
          <a:lstStyle>
            <a:lvl1pPr algn="ctr">
              <a:defRPr sz="343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B31F696-B1D7-431A-A3CE-BFCCAB408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128" y="3889574"/>
            <a:ext cx="5652875" cy="617537"/>
          </a:xfrm>
        </p:spPr>
        <p:txBody>
          <a:bodyPr/>
          <a:lstStyle>
            <a:lvl1pPr marL="0" indent="0" algn="ctr">
              <a:buNone/>
              <a:defRPr lang="en-US" sz="1375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1891" indent="0" algn="ctr">
              <a:buNone/>
              <a:defRPr sz="1145"/>
            </a:lvl2pPr>
            <a:lvl3pPr marL="523782" indent="0" algn="ctr">
              <a:buNone/>
              <a:defRPr sz="1031"/>
            </a:lvl3pPr>
            <a:lvl4pPr marL="785672" indent="0" algn="ctr">
              <a:buNone/>
              <a:defRPr sz="916"/>
            </a:lvl4pPr>
            <a:lvl5pPr marL="1047563" indent="0" algn="ctr">
              <a:buNone/>
              <a:defRPr sz="916"/>
            </a:lvl5pPr>
            <a:lvl6pPr marL="1309454" indent="0" algn="ctr">
              <a:buNone/>
              <a:defRPr sz="916"/>
            </a:lvl6pPr>
            <a:lvl7pPr marL="1571345" indent="0" algn="ctr">
              <a:buNone/>
              <a:defRPr sz="916"/>
            </a:lvl7pPr>
            <a:lvl8pPr marL="1833236" indent="0" algn="ctr">
              <a:buNone/>
              <a:defRPr sz="916"/>
            </a:lvl8pPr>
            <a:lvl9pPr marL="2095125" indent="0" algn="ctr">
              <a:buNone/>
              <a:defRPr sz="91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2C67CB-D6D0-4634-A8B4-D65E9C9C76CF}"/>
              </a:ext>
            </a:extLst>
          </p:cNvPr>
          <p:cNvSpPr/>
          <p:nvPr userDrawn="1"/>
        </p:nvSpPr>
        <p:spPr>
          <a:xfrm>
            <a:off x="6615337" y="1269244"/>
            <a:ext cx="2146537" cy="109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DD348-3295-471D-B60B-209944609A0F}"/>
              </a:ext>
            </a:extLst>
          </p:cNvPr>
          <p:cNvSpPr/>
          <p:nvPr userDrawn="1"/>
        </p:nvSpPr>
        <p:spPr>
          <a:xfrm>
            <a:off x="6397398" y="1711311"/>
            <a:ext cx="2146537" cy="109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1"/>
          </a:p>
        </p:txBody>
      </p:sp>
    </p:spTree>
    <p:extLst>
      <p:ext uri="{BB962C8B-B14F-4D97-AF65-F5344CB8AC3E}">
        <p14:creationId xmlns:p14="http://schemas.microsoft.com/office/powerpoint/2010/main" val="26578838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064153" y="3361027"/>
            <a:ext cx="8127857" cy="3041075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rgbClr val="025A9E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s-SV" sz="516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14" y="1651517"/>
            <a:ext cx="7596492" cy="4280712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12" y="2169012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62E086-4BCA-4CA3-A494-7E85392C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927340"/>
            <a:ext cx="3932237" cy="1600200"/>
          </a:xfrm>
        </p:spPr>
        <p:txBody>
          <a:bodyPr anchor="b"/>
          <a:lstStyle>
            <a:lvl1pPr>
              <a:defRPr sz="18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50CC01-A778-4816-BCB9-C69B938AD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527540"/>
            <a:ext cx="3932237" cy="3341448"/>
          </a:xfrm>
        </p:spPr>
        <p:txBody>
          <a:bodyPr/>
          <a:lstStyle>
            <a:lvl1pPr marL="0" indent="0">
              <a:buNone/>
              <a:defRPr sz="916"/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481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951628" y="761988"/>
            <a:ext cx="9734227" cy="5370539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516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 sz="516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C8A93C20-A683-4357-A3EF-31F944DCD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5179" y="927340"/>
            <a:ext cx="3932237" cy="683096"/>
          </a:xfrm>
        </p:spPr>
        <p:txBody>
          <a:bodyPr anchor="b"/>
          <a:lstStyle>
            <a:lvl1pPr>
              <a:defRPr sz="1833"/>
            </a:lvl1pPr>
          </a:lstStyle>
          <a:p>
            <a:r>
              <a:rPr lang="en-US" dirty="0"/>
              <a:t>Upcoming Webinars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1B3CE03-A118-4EA3-8024-EB62E945B5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605179" y="1725892"/>
            <a:ext cx="3932237" cy="414309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Char char="•"/>
              <a:defRPr sz="1145" b="1">
                <a:solidFill>
                  <a:srgbClr val="025A9E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Webinar 1</a:t>
            </a:r>
          </a:p>
          <a:p>
            <a:pPr lvl="1"/>
            <a:r>
              <a:rPr lang="en-US" dirty="0"/>
              <a:t>Date</a:t>
            </a:r>
          </a:p>
          <a:p>
            <a:pPr lvl="0"/>
            <a:r>
              <a:rPr lang="en-US" dirty="0"/>
              <a:t>Webinar 2</a:t>
            </a:r>
          </a:p>
          <a:p>
            <a:pPr lvl="1"/>
            <a:r>
              <a:rPr lang="en-US" dirty="0"/>
              <a:t>Date</a:t>
            </a:r>
          </a:p>
          <a:p>
            <a:pPr lvl="0"/>
            <a:r>
              <a:rPr lang="en-US" dirty="0"/>
              <a:t>Webinar 3</a:t>
            </a:r>
          </a:p>
          <a:p>
            <a:pPr lvl="1"/>
            <a:r>
              <a:rPr lang="en-US" dirty="0"/>
              <a:t>Date</a:t>
            </a:r>
          </a:p>
        </p:txBody>
      </p:sp>
      <p:sp>
        <p:nvSpPr>
          <p:cNvPr id="16" name="2 Marcador de posición de imagen">
            <a:extLst>
              <a:ext uri="{FF2B5EF4-FFF2-40B4-BE49-F238E27FC236}">
                <a16:creationId xmlns:a16="http://schemas.microsoft.com/office/drawing/2014/main" id="{3A934F46-A1E6-4DE6-80E0-CD7190731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20499" y="1090845"/>
            <a:ext cx="7327712" cy="447745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8229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46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1375"/>
          </a:p>
        </p:txBody>
      </p:sp>
    </p:spTree>
    <p:extLst>
      <p:ext uri="{BB962C8B-B14F-4D97-AF65-F5344CB8AC3E}">
        <p14:creationId xmlns:p14="http://schemas.microsoft.com/office/powerpoint/2010/main" val="40605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880954" y="3408655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s-SV" sz="1375"/>
          </a:p>
        </p:txBody>
      </p:sp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12" y="0"/>
            <a:ext cx="4748091" cy="610648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4992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3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765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6F50-0855-415A-AC67-557AB07B612B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D64F-EF12-454E-9D69-C8F826F22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E721-A7D3-4AC9-8D77-2A8F8BF94AF6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2BC0-A9C1-49E0-880E-788563730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D4FB1-4920-4B1B-926F-889D11AFF7A9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A4B9-363F-4560-8121-B0E4F64AA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9A258-5BDF-47A8-876B-99F57DE1EE20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974C6-9AC4-4766-AADC-4D077A735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D80D16-1CD1-462B-BACA-8BA05FD8940C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C0277C-4AED-4373-907C-A97DCFE82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343723EC-CCA3-4A00-9CED-5241D641E9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DDF46E-CE0B-CBC1-2E87-240E4A35B2C9}"/>
              </a:ext>
            </a:extLst>
          </p:cNvPr>
          <p:cNvSpPr/>
          <p:nvPr userDrawn="1"/>
        </p:nvSpPr>
        <p:spPr>
          <a:xfrm rot="10800000">
            <a:off x="0" y="6430233"/>
            <a:ext cx="12192000" cy="11037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2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4CD7B6-015B-61DD-824E-C9A75EA81FDE}"/>
              </a:ext>
            </a:extLst>
          </p:cNvPr>
          <p:cNvSpPr/>
          <p:nvPr userDrawn="1"/>
        </p:nvSpPr>
        <p:spPr>
          <a:xfrm>
            <a:off x="0" y="14"/>
            <a:ext cx="12192000" cy="603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2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198FF-3C14-6DB8-EA6E-D506226158E8}"/>
              </a:ext>
            </a:extLst>
          </p:cNvPr>
          <p:cNvSpPr/>
          <p:nvPr userDrawn="1"/>
        </p:nvSpPr>
        <p:spPr>
          <a:xfrm>
            <a:off x="0" y="6442187"/>
            <a:ext cx="12192000" cy="421428"/>
          </a:xfrm>
          <a:prstGeom prst="rect">
            <a:avLst/>
          </a:prstGeom>
          <a:solidFill>
            <a:srgbClr val="025A9E"/>
          </a:solidFill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32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8F195E-9A35-DEF0-4582-90941BB4C7E4}"/>
              </a:ext>
            </a:extLst>
          </p:cNvPr>
          <p:cNvCxnSpPr>
            <a:cxnSpLocks/>
          </p:cNvCxnSpPr>
          <p:nvPr userDrawn="1"/>
        </p:nvCxnSpPr>
        <p:spPr>
          <a:xfrm>
            <a:off x="6814873" y="349757"/>
            <a:ext cx="5377132" cy="9719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white sign&#10;&#10;Description automatically generated with low confidence">
            <a:extLst>
              <a:ext uri="{FF2B5EF4-FFF2-40B4-BE49-F238E27FC236}">
                <a16:creationId xmlns:a16="http://schemas.microsoft.com/office/drawing/2014/main" id="{FD78EB8C-B65A-3914-3524-8BC349EAFE55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66" y="62597"/>
            <a:ext cx="1032295" cy="5548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D89267-5F8F-B0BF-D0DC-B47A227736A2}"/>
              </a:ext>
            </a:extLst>
          </p:cNvPr>
          <p:cNvCxnSpPr>
            <a:cxnSpLocks/>
          </p:cNvCxnSpPr>
          <p:nvPr userDrawn="1"/>
        </p:nvCxnSpPr>
        <p:spPr>
          <a:xfrm>
            <a:off x="7" y="359477"/>
            <a:ext cx="5377132" cy="9719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46B4BBE-C0DB-7718-8CB4-6F4FF82526B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28" y="6540937"/>
            <a:ext cx="3507357" cy="18191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DB550F-D626-299B-08E3-E565AF8B8530}"/>
              </a:ext>
            </a:extLst>
          </p:cNvPr>
          <p:cNvCxnSpPr>
            <a:cxnSpLocks/>
          </p:cNvCxnSpPr>
          <p:nvPr userDrawn="1"/>
        </p:nvCxnSpPr>
        <p:spPr>
          <a:xfrm flipV="1">
            <a:off x="7" y="6631893"/>
            <a:ext cx="4229100" cy="19439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3911F6-D196-AC42-FFE7-A4A64971AFCA}"/>
              </a:ext>
            </a:extLst>
          </p:cNvPr>
          <p:cNvCxnSpPr>
            <a:cxnSpLocks/>
          </p:cNvCxnSpPr>
          <p:nvPr userDrawn="1"/>
        </p:nvCxnSpPr>
        <p:spPr>
          <a:xfrm flipV="1">
            <a:off x="7962903" y="6614201"/>
            <a:ext cx="4229100" cy="19439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2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  <p:sldLayoutId id="2147483943" r:id="rId19"/>
    <p:sldLayoutId id="2147483944" r:id="rId20"/>
    <p:sldLayoutId id="2147483945" r:id="rId21"/>
    <p:sldLayoutId id="2147483946" r:id="rId22"/>
    <p:sldLayoutId id="2147483947" r:id="rId23"/>
  </p:sldLayoutIdLst>
  <p:hf hdr="0" ftr="0" dt="0"/>
  <p:txStyles>
    <p:titleStyle>
      <a:lvl1pPr algn="l" defTabSz="698376" rtl="0" eaLnBrk="1" latinLnBrk="0" hangingPunct="1">
        <a:lnSpc>
          <a:spcPct val="90000"/>
        </a:lnSpc>
        <a:spcBef>
          <a:spcPct val="0"/>
        </a:spcBef>
        <a:buNone/>
        <a:defRPr sz="3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593" indent="-174593" algn="l" defTabSz="698376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sz="2139" kern="1200">
          <a:solidFill>
            <a:schemeClr val="tx1"/>
          </a:solidFill>
          <a:latin typeface="+mn-lt"/>
          <a:ea typeface="+mn-ea"/>
          <a:cs typeface="+mn-cs"/>
        </a:defRPr>
      </a:lvl1pPr>
      <a:lvl2pPr marL="523782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872969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528" kern="1200">
          <a:solidFill>
            <a:schemeClr val="tx1"/>
          </a:solidFill>
          <a:latin typeface="+mn-lt"/>
          <a:ea typeface="+mn-ea"/>
          <a:cs typeface="+mn-cs"/>
        </a:defRPr>
      </a:lvl3pPr>
      <a:lvl4pPr marL="1222156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4pPr>
      <a:lvl5pPr marL="1571343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5pPr>
      <a:lvl6pPr marL="1920531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6pPr>
      <a:lvl7pPr marL="2269718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7pPr>
      <a:lvl8pPr marL="2618904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8pPr>
      <a:lvl9pPr marL="2968092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1pPr>
      <a:lvl2pPr marL="349187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2pPr>
      <a:lvl3pPr marL="698376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3pPr>
      <a:lvl4pPr marL="1047562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4pPr>
      <a:lvl5pPr marL="1396749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5pPr>
      <a:lvl6pPr marL="1745938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6pPr>
      <a:lvl7pPr marL="2095124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7pPr>
      <a:lvl8pPr marL="2444311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8pPr>
      <a:lvl9pPr marL="2793498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343723EC-CCA3-4A00-9CED-5241D641E9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DDF46E-CE0B-CBC1-2E87-240E4A35B2C9}"/>
              </a:ext>
            </a:extLst>
          </p:cNvPr>
          <p:cNvSpPr/>
          <p:nvPr userDrawn="1"/>
        </p:nvSpPr>
        <p:spPr>
          <a:xfrm rot="10800000">
            <a:off x="0" y="6430232"/>
            <a:ext cx="12192000" cy="11037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4CD7B6-015B-61DD-824E-C9A75EA81FDE}"/>
              </a:ext>
            </a:extLst>
          </p:cNvPr>
          <p:cNvSpPr/>
          <p:nvPr userDrawn="1"/>
        </p:nvSpPr>
        <p:spPr>
          <a:xfrm>
            <a:off x="0" y="12"/>
            <a:ext cx="12192000" cy="603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198FF-3C14-6DB8-EA6E-D506226158E8}"/>
              </a:ext>
            </a:extLst>
          </p:cNvPr>
          <p:cNvSpPr/>
          <p:nvPr userDrawn="1"/>
        </p:nvSpPr>
        <p:spPr>
          <a:xfrm>
            <a:off x="0" y="6442185"/>
            <a:ext cx="12192000" cy="421428"/>
          </a:xfrm>
          <a:prstGeom prst="rect">
            <a:avLst/>
          </a:prstGeom>
          <a:solidFill>
            <a:srgbClr val="025A9E"/>
          </a:solidFill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3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8F195E-9A35-DEF0-4582-90941BB4C7E4}"/>
              </a:ext>
            </a:extLst>
          </p:cNvPr>
          <p:cNvCxnSpPr>
            <a:cxnSpLocks/>
          </p:cNvCxnSpPr>
          <p:nvPr userDrawn="1"/>
        </p:nvCxnSpPr>
        <p:spPr>
          <a:xfrm>
            <a:off x="6814873" y="349757"/>
            <a:ext cx="5377132" cy="9719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white sign&#10;&#10;Description automatically generated with low confidence">
            <a:extLst>
              <a:ext uri="{FF2B5EF4-FFF2-40B4-BE49-F238E27FC236}">
                <a16:creationId xmlns:a16="http://schemas.microsoft.com/office/drawing/2014/main" id="{FD78EB8C-B65A-3914-3524-8BC349EAFE55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63" y="62596"/>
            <a:ext cx="1032295" cy="5548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D89267-5F8F-B0BF-D0DC-B47A227736A2}"/>
              </a:ext>
            </a:extLst>
          </p:cNvPr>
          <p:cNvCxnSpPr>
            <a:cxnSpLocks/>
          </p:cNvCxnSpPr>
          <p:nvPr userDrawn="1"/>
        </p:nvCxnSpPr>
        <p:spPr>
          <a:xfrm>
            <a:off x="5" y="359475"/>
            <a:ext cx="5377132" cy="9719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46B4BBE-C0DB-7718-8CB4-6F4FF82526B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27" y="6540934"/>
            <a:ext cx="3507357" cy="18190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DB550F-D626-299B-08E3-E565AF8B8530}"/>
              </a:ext>
            </a:extLst>
          </p:cNvPr>
          <p:cNvCxnSpPr>
            <a:cxnSpLocks/>
          </p:cNvCxnSpPr>
          <p:nvPr userDrawn="1"/>
        </p:nvCxnSpPr>
        <p:spPr>
          <a:xfrm flipV="1">
            <a:off x="5" y="6631890"/>
            <a:ext cx="4229100" cy="19437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3911F6-D196-AC42-FFE7-A4A64971AFCA}"/>
              </a:ext>
            </a:extLst>
          </p:cNvPr>
          <p:cNvCxnSpPr>
            <a:cxnSpLocks/>
          </p:cNvCxnSpPr>
          <p:nvPr userDrawn="1"/>
        </p:nvCxnSpPr>
        <p:spPr>
          <a:xfrm flipV="1">
            <a:off x="7962901" y="6614198"/>
            <a:ext cx="4229100" cy="19437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45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  <p:sldLayoutId id="2147483969" r:id="rId21"/>
    <p:sldLayoutId id="2147483970" r:id="rId22"/>
    <p:sldLayoutId id="2147483971" r:id="rId23"/>
  </p:sldLayoutIdLst>
  <p:hf hdr="0" ftr="0" dt="0"/>
  <p:txStyles>
    <p:titleStyle>
      <a:lvl1pPr algn="l" defTabSz="698376" rtl="0" eaLnBrk="1" latinLnBrk="0" hangingPunct="1">
        <a:lnSpc>
          <a:spcPct val="90000"/>
        </a:lnSpc>
        <a:spcBef>
          <a:spcPct val="0"/>
        </a:spcBef>
        <a:buNone/>
        <a:defRPr sz="3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593" indent="-174593" algn="l" defTabSz="698376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sz="2139" kern="1200">
          <a:solidFill>
            <a:schemeClr val="tx1"/>
          </a:solidFill>
          <a:latin typeface="+mn-lt"/>
          <a:ea typeface="+mn-ea"/>
          <a:cs typeface="+mn-cs"/>
        </a:defRPr>
      </a:lvl1pPr>
      <a:lvl2pPr marL="523782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872969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528" kern="1200">
          <a:solidFill>
            <a:schemeClr val="tx1"/>
          </a:solidFill>
          <a:latin typeface="+mn-lt"/>
          <a:ea typeface="+mn-ea"/>
          <a:cs typeface="+mn-cs"/>
        </a:defRPr>
      </a:lvl3pPr>
      <a:lvl4pPr marL="1222156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4pPr>
      <a:lvl5pPr marL="1571345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5pPr>
      <a:lvl6pPr marL="1920532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6pPr>
      <a:lvl7pPr marL="2269719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7pPr>
      <a:lvl8pPr marL="2618907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8pPr>
      <a:lvl9pPr marL="2968094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1pPr>
      <a:lvl2pPr marL="349187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2pPr>
      <a:lvl3pPr marL="698376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3pPr>
      <a:lvl4pPr marL="1047563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4pPr>
      <a:lvl5pPr marL="1396750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5pPr>
      <a:lvl6pPr marL="1745938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6pPr>
      <a:lvl7pPr marL="2095125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7pPr>
      <a:lvl8pPr marL="2444314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8pPr>
      <a:lvl9pPr marL="2793501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cid:724D6BF7-24BF-4C9D-9FE3-8AB595202ACB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FFE4E0-9263-4780-7A0C-146D906A0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430" y="4970309"/>
            <a:ext cx="11211140" cy="471664"/>
          </a:xfrm>
        </p:spPr>
        <p:txBody>
          <a:bodyPr>
            <a:noAutofit/>
          </a:bodyPr>
          <a:lstStyle/>
          <a:p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</a:b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</a:b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</a:b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</a:b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</a:b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  <a:t>Required Dealership Record Retention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  <a:t>Guidelines &amp; Best Practices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A40ABD5-FB95-E3E8-DBC6-BA117D285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1008" y="5808447"/>
            <a:ext cx="8569981" cy="35436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ptos Display" panose="020B0004020202020204" pitchFamily="34" charset="0"/>
              </a:rPr>
              <a:t>Thursday, April 30, 2026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A4AB1BA-2B81-744C-980B-0BE89D6BA4D9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1" b="23261"/>
          <a:stretch>
            <a:fillRect/>
          </a:stretch>
        </p:blipFill>
        <p:spPr>
          <a:xfrm>
            <a:off x="0" y="695185"/>
            <a:ext cx="12192000" cy="357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0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/>
              <a:t>Find Documents by Multiple Fields</a:t>
            </a:r>
          </a:p>
        </p:txBody>
      </p:sp>
      <p:pic>
        <p:nvPicPr>
          <p:cNvPr id="7171" name="Picture 5" descr="image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image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1600200"/>
            <a:ext cx="3802063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AutoTrieve Logo 500p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5400" y="5715000"/>
            <a:ext cx="287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19300" y="52387"/>
            <a:ext cx="8153400" cy="3124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200" dirty="0"/>
            </a:br>
            <a:br>
              <a:rPr lang="en-US" sz="3200" dirty="0"/>
            </a:br>
            <a:r>
              <a:rPr lang="en-US" sz="3600" b="1" dirty="0"/>
              <a:t>Document Conversion Options</a:t>
            </a:r>
            <a:br>
              <a:rPr lang="en-US" sz="3200" dirty="0"/>
            </a:br>
            <a:br>
              <a:rPr lang="en-US" sz="3200" dirty="0"/>
            </a:br>
            <a:r>
              <a:rPr lang="en-US" sz="4800" dirty="0">
                <a:solidFill>
                  <a:srgbClr val="FF0000"/>
                </a:solidFill>
              </a:rPr>
              <a:t>DMS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2800" dirty="0"/>
              <a:t> Independent &amp; Integrated </a:t>
            </a:r>
            <a:br>
              <a:rPr lang="en-US" sz="2800" dirty="0"/>
            </a:br>
            <a:r>
              <a:rPr lang="en-US" sz="2800" dirty="0"/>
              <a:t>Document Scanning</a:t>
            </a:r>
            <a:br>
              <a:rPr lang="en-US" dirty="0"/>
            </a:b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514600"/>
            <a:ext cx="3886200" cy="3646488"/>
          </a:xfrm>
        </p:spPr>
        <p:txBody>
          <a:bodyPr/>
          <a:lstStyle/>
          <a:p>
            <a:pPr eaLnBrk="1" hangingPunct="1"/>
            <a:endParaRPr lang="en-US" b="1" dirty="0"/>
          </a:p>
          <a:p>
            <a:pPr eaLnBrk="1" hangingPunct="1"/>
            <a:endParaRPr lang="en-US" b="1" dirty="0"/>
          </a:p>
        </p:txBody>
      </p:sp>
      <p:pic>
        <p:nvPicPr>
          <p:cNvPr id="8196" name="CA460343-93C7-4A41-A0AE-2718C5D08649" descr="IMG_1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152203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7C149184-CC78-4A74-9E35-EE12929D6B49" descr="IMG_1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528" y="3176587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AutoTrieve Logo 500p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5400" y="5776913"/>
            <a:ext cx="287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Content Placeholder 3" descr="GNYADA Ad  horizontal  2 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667000"/>
            <a:ext cx="12192000" cy="4191000"/>
          </a:xfrm>
        </p:spPr>
      </p:pic>
      <p:pic>
        <p:nvPicPr>
          <p:cNvPr id="11268" name="Picture 4" descr="autotrieve-CDSaaS R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261" y="809965"/>
            <a:ext cx="9309808" cy="5238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CDBDE2-F200-F0A2-8166-51C45197F3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44" b="4844"/>
          <a:stretch/>
        </p:blipFill>
        <p:spPr>
          <a:xfrm>
            <a:off x="3584266" y="822885"/>
            <a:ext cx="8607735" cy="518254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9932" y="809965"/>
            <a:ext cx="5644613" cy="5238076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A50CC3C-AC7D-43FA-9295-277353E9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52" y="664822"/>
            <a:ext cx="2576065" cy="145113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25A9E"/>
                </a:solidFill>
                <a:latin typeface="Aptos Display" panose="020B0004020202020204" pitchFamily="34" charset="0"/>
              </a:rPr>
              <a:t>Sales Tax Seminar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CBA8E56-6E7F-1802-F4DA-9EFABFF6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51" y="1989195"/>
            <a:ext cx="4171108" cy="4016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Aptos Display" panose="020B0004020202020204" pitchFamily="34" charset="0"/>
              </a:rPr>
              <a:t>Center for Automotive Education &amp; Training</a:t>
            </a:r>
          </a:p>
          <a:p>
            <a:pPr marL="0" indent="0">
              <a:buNone/>
            </a:pPr>
            <a:r>
              <a:rPr lang="en-US" sz="1600" dirty="0">
                <a:latin typeface="Aptos Display" panose="020B0004020202020204" pitchFamily="34" charset="0"/>
              </a:rPr>
              <a:t>Tuesday, May 12, 2026: </a:t>
            </a:r>
          </a:p>
          <a:p>
            <a:r>
              <a:rPr lang="en-US" sz="1600" dirty="0">
                <a:latin typeface="Aptos Display" panose="020B0004020202020204" pitchFamily="34" charset="0"/>
              </a:rPr>
              <a:t>9:30 AM – 12:00 PM</a:t>
            </a:r>
          </a:p>
          <a:p>
            <a:endParaRPr lang="en-US" sz="1600" dirty="0">
              <a:latin typeface="Aptos Display" panose="020B00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Aptos Display" panose="020B0004020202020204" pitchFamily="34" charset="0"/>
              </a:rPr>
              <a:t>Learn How to Handle Sales Tax</a:t>
            </a:r>
          </a:p>
          <a:p>
            <a:pPr marL="0" indent="0">
              <a:buNone/>
            </a:pPr>
            <a:r>
              <a:rPr lang="en-US" sz="1600" dirty="0">
                <a:latin typeface="Aptos Display" panose="020B0004020202020204" pitchFamily="34" charset="0"/>
              </a:rPr>
              <a:t>Sales tax issues can be complicated and confusing and may lead to costly errors. This seminar will cover the most common sales tax questions received by GNYADA.</a:t>
            </a:r>
            <a:endParaRPr lang="en-US" sz="1528" dirty="0">
              <a:latin typeface="Aptos Display" panose="020B0004020202020204" pitchFamily="34" charset="0"/>
            </a:endParaRPr>
          </a:p>
          <a:p>
            <a:pPr marL="0" indent="0">
              <a:buNone/>
            </a:pPr>
            <a:endParaRPr lang="en-US" sz="1528" dirty="0">
              <a:latin typeface="Aptos Display" panose="020B0004020202020204" pitchFamily="34" charset="0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3D1981E-3DDB-FD49-AFCE-C9BBE6D5DCFB}"/>
              </a:ext>
            </a:extLst>
          </p:cNvPr>
          <p:cNvSpPr txBox="1">
            <a:spLocks/>
          </p:cNvSpPr>
          <p:nvPr/>
        </p:nvSpPr>
        <p:spPr>
          <a:xfrm>
            <a:off x="384850" y="4799108"/>
            <a:ext cx="3911097" cy="1270237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25A9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0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5A9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rPr>
              <a:t>Visit www.gnyada.com/events to register</a:t>
            </a:r>
          </a:p>
        </p:txBody>
      </p:sp>
    </p:spTree>
    <p:extLst>
      <p:ext uri="{BB962C8B-B14F-4D97-AF65-F5344CB8AC3E}">
        <p14:creationId xmlns:p14="http://schemas.microsoft.com/office/powerpoint/2010/main" val="251556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>
          <a:xfrm>
            <a:off x="1790700" y="3657600"/>
            <a:ext cx="8610600" cy="1676400"/>
          </a:xfrm>
        </p:spPr>
        <p:txBody>
          <a:bodyPr/>
          <a:lstStyle/>
          <a:p>
            <a:pPr eaLnBrk="1" hangingPunct="1"/>
            <a:r>
              <a:rPr lang="en-US" sz="3600" b="1" dirty="0"/>
              <a:t>Management of Document Scanning , Dealership Record Retention Guidelines, </a:t>
            </a:r>
            <a:br>
              <a:rPr lang="en-US" sz="3600" b="1" dirty="0"/>
            </a:br>
            <a:r>
              <a:rPr lang="en-US" sz="3600" b="1" dirty="0"/>
              <a:t>Compliance &amp; Best Practices</a:t>
            </a:r>
          </a:p>
        </p:txBody>
      </p:sp>
      <p:pic>
        <p:nvPicPr>
          <p:cNvPr id="2052" name="Picture 3" descr="autotrieve-CDSaaS R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200" b="1" i="1" dirty="0"/>
            </a:br>
            <a:r>
              <a:rPr lang="en-US" sz="3600" b="1" dirty="0"/>
              <a:t>Dealership Documents Scanned, </a:t>
            </a:r>
            <a:br>
              <a:rPr lang="en-US" sz="3600" b="1" dirty="0"/>
            </a:br>
            <a:r>
              <a:rPr lang="en-US" sz="3600" b="1" dirty="0"/>
              <a:t>Verified &amp; Encrypted at Rest…</a:t>
            </a:r>
            <a:br>
              <a:rPr lang="en-US" sz="3200" b="1" i="1" dirty="0"/>
            </a:br>
            <a:endParaRPr lang="en-US" sz="3200" dirty="0"/>
          </a:p>
        </p:txBody>
      </p:sp>
      <p:sp>
        <p:nvSpPr>
          <p:cNvPr id="614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br>
              <a:rPr lang="en-US"/>
            </a:br>
            <a:br>
              <a:rPr lang="en-US"/>
            </a:br>
            <a:endParaRPr lang="en-US"/>
          </a:p>
          <a:p>
            <a:pPr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6148" name="Picture 4" descr="AutoTrieve Logo 500p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0" y="5943601"/>
            <a:ext cx="287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524001" y="-140732"/>
            <a:ext cx="1847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n-US" sz="1200">
                <a:latin typeface="Times New Roman" pitchFamily="18" charset="0"/>
                <a:cs typeface="Times New Roman" pitchFamily="18" charset="0"/>
              </a:rPr>
            </a:br>
            <a:br>
              <a:rPr lang="en-US" sz="1200">
                <a:latin typeface="Times New Roman" pitchFamily="18" charset="0"/>
                <a:cs typeface="Times New Roman" pitchFamily="18" charset="0"/>
              </a:rPr>
            </a:br>
            <a:endParaRPr lang="en-US"/>
          </a:p>
        </p:txBody>
      </p:sp>
      <p:pic>
        <p:nvPicPr>
          <p:cNvPr id="6150" name="724D6BF7-24BF-4C9D-9FE3-8AB595202ACB" descr="IMG_1883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86000" y="1600201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/>
              <a:t>Suggested Document Retention Requirements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981200" y="1752600"/>
            <a:ext cx="8077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Accounts Payable		7 Years</a:t>
            </a:r>
          </a:p>
          <a:p>
            <a:r>
              <a:rPr lang="en-US" sz="2800" dirty="0"/>
              <a:t>Accounts Receivable		7 Years</a:t>
            </a:r>
          </a:p>
          <a:p>
            <a:r>
              <a:rPr lang="en-US" sz="2800" dirty="0"/>
              <a:t>Human Resources		6+ Years</a:t>
            </a:r>
          </a:p>
          <a:p>
            <a:r>
              <a:rPr lang="en-US" sz="2800" dirty="0"/>
              <a:t>Deal Jackets			10 Years</a:t>
            </a:r>
          </a:p>
          <a:p>
            <a:r>
              <a:rPr lang="en-US" sz="2800" dirty="0"/>
              <a:t>Repair Orders			2 Years plus				                  length of warranty</a:t>
            </a:r>
            <a:endParaRPr lang="en-US" sz="2400" dirty="0"/>
          </a:p>
          <a:p>
            <a:endParaRPr lang="en-US" sz="2400" dirty="0"/>
          </a:p>
          <a:p>
            <a:pPr algn="ctr"/>
            <a:r>
              <a:rPr lang="en-US" dirty="0"/>
              <a:t>OEM retention requirements may exceed.</a:t>
            </a:r>
          </a:p>
          <a:p>
            <a:pPr algn="ctr"/>
            <a:r>
              <a:rPr lang="en-US" dirty="0"/>
              <a:t>Retention periods listed are a minimum suggested periods. Please check with           	   your Legal Counsel or Accounting Professional. 				</a:t>
            </a:r>
          </a:p>
        </p:txBody>
      </p:sp>
      <p:pic>
        <p:nvPicPr>
          <p:cNvPr id="3076" name="Picture 4" descr="AutoTrieve Logo 500p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2200" y="5907088"/>
            <a:ext cx="287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775" y="0"/>
            <a:ext cx="8153400" cy="1676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r>
              <a:rPr lang="en-US" sz="3600" b="1" dirty="0"/>
              <a:t>Paper File Room </a:t>
            </a:r>
            <a:br>
              <a:rPr lang="en-US" sz="3600" b="1" dirty="0"/>
            </a:br>
            <a:r>
              <a:rPr lang="en-US" sz="3600" b="1" dirty="0"/>
              <a:t>Fundamental Procedures</a:t>
            </a:r>
            <a:br>
              <a:rPr lang="en-US" dirty="0"/>
            </a:br>
            <a:endParaRPr lang="en-US" dirty="0"/>
          </a:p>
        </p:txBody>
      </p:sp>
      <p:pic>
        <p:nvPicPr>
          <p:cNvPr id="4100" name="Picture 4" descr="AutoTrieve Logo 500p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0" y="5715000"/>
            <a:ext cx="287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5D79A4-4DEF-EF0F-8C37-70C653265C0A}"/>
              </a:ext>
            </a:extLst>
          </p:cNvPr>
          <p:cNvSpPr txBox="1"/>
          <p:nvPr/>
        </p:nvSpPr>
        <p:spPr>
          <a:xfrm>
            <a:off x="1527175" y="1905000"/>
            <a:ext cx="9372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Secured File Area for recent &amp; historical paper files.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Controlled access for retrieval &amp; re-filing of paper requests.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Audit Trail of retrievals by user (view log report)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Misfiling of documents. (50% of documents are lost or misfiled)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600" dirty="0"/>
            </a:br>
            <a:r>
              <a:rPr lang="en-US" sz="3600" b="1" dirty="0"/>
              <a:t>OEM, FTC and other Agencies</a:t>
            </a:r>
            <a:br>
              <a:rPr lang="en-US" sz="3600" b="1" dirty="0"/>
            </a:br>
            <a:r>
              <a:rPr lang="en-US" sz="3600" b="1" dirty="0"/>
              <a:t>Requirements &amp; Document Retention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27888" y="1828800"/>
            <a:ext cx="10972800" cy="4038599"/>
          </a:xfrm>
        </p:spPr>
        <p:txBody>
          <a:bodyPr/>
          <a:lstStyle/>
          <a:p>
            <a:pPr eaLnBrk="1" hangingPunct="1"/>
            <a:r>
              <a:rPr lang="en-US" sz="2800" dirty="0"/>
              <a:t>Encrypt &amp; Protect Customer Information </a:t>
            </a:r>
          </a:p>
          <a:p>
            <a:pPr eaLnBrk="1" hangingPunct="1"/>
            <a:r>
              <a:rPr lang="en-US" sz="2800" dirty="0"/>
              <a:t>Encrypted at Rest</a:t>
            </a:r>
          </a:p>
          <a:p>
            <a:pPr eaLnBrk="1" hangingPunct="1"/>
            <a:r>
              <a:rPr lang="en-US" sz="2800" dirty="0"/>
              <a:t>Securely store customer information with SOC1-SOC2 vendor</a:t>
            </a:r>
          </a:p>
          <a:p>
            <a:pPr eaLnBrk="1" hangingPunct="1"/>
            <a:r>
              <a:rPr lang="en-US" sz="2800" dirty="0"/>
              <a:t>Digitally control &amp; limit access to customer info</a:t>
            </a:r>
          </a:p>
          <a:p>
            <a:pPr eaLnBrk="1" hangingPunct="1"/>
            <a:r>
              <a:rPr lang="en-US" sz="2800" dirty="0"/>
              <a:t>Verify all scanned paper against an electronic file.</a:t>
            </a:r>
          </a:p>
          <a:p>
            <a:pPr eaLnBrk="1" hangingPunct="1"/>
            <a:r>
              <a:rPr lang="en-US" sz="2800" dirty="0"/>
              <a:t>Adhere to Agency Document Retention Requirements</a:t>
            </a:r>
          </a:p>
          <a:p>
            <a:pPr lvl="1" eaLnBrk="1" hangingPunct="1"/>
            <a:r>
              <a:rPr lang="en-US" sz="2400" dirty="0"/>
              <a:t>i.e. HR Records 6 years+</a:t>
            </a:r>
          </a:p>
          <a:p>
            <a:pPr lvl="1" eaLnBrk="1" hangingPunct="1"/>
            <a:r>
              <a:rPr lang="en-US" sz="2400" dirty="0"/>
              <a:t>Deal Jackets 10 years</a:t>
            </a:r>
          </a:p>
          <a:p>
            <a:pPr lvl="1" eaLnBrk="1" hangingPunct="1"/>
            <a:r>
              <a:rPr lang="en-US" sz="2400" dirty="0"/>
              <a:t>A/R &amp; A/P 7 years</a:t>
            </a:r>
          </a:p>
        </p:txBody>
      </p:sp>
      <p:pic>
        <p:nvPicPr>
          <p:cNvPr id="5124" name="Picture 4" descr="AutoTrieve Logo 500p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0488" y="5815012"/>
            <a:ext cx="287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r>
              <a:rPr lang="en-US" sz="3600" b="1" dirty="0"/>
              <a:t>Achieving 100% Verification of Records Scanned   </a:t>
            </a:r>
            <a:br>
              <a:rPr lang="en-US" dirty="0"/>
            </a:b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057400" y="1353629"/>
            <a:ext cx="8229600" cy="5211763"/>
          </a:xfrm>
        </p:spPr>
        <p:txBody>
          <a:bodyPr/>
          <a:lstStyle/>
          <a:p>
            <a:pPr eaLnBrk="1" hangingPunct="1"/>
            <a:r>
              <a:rPr lang="en-US" sz="2400" dirty="0"/>
              <a:t>API Service, Sales &amp; other records files from DMS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Paper scanned internally by dealership labor and/or via outsource service bureau labor off site independent of &amp; integrated with DMS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100% Verification that all Deals, Repair Orders &amp; other records created have been captured for permanent retention.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Exception Reports detailing any Deals, Repair Orders &amp; other records that have not been scanned.</a:t>
            </a:r>
          </a:p>
        </p:txBody>
      </p:sp>
      <p:pic>
        <p:nvPicPr>
          <p:cNvPr id="9220" name="Picture 4" descr="AutoTrieve Logo 500p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2032" y="5867400"/>
            <a:ext cx="287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           </a:t>
            </a:r>
            <a:br>
              <a:rPr lang="en-US" dirty="0"/>
            </a:br>
            <a:r>
              <a:rPr lang="en-US" sz="3600" b="1" dirty="0"/>
              <a:t>Best Practices &amp; Savings Tips</a:t>
            </a:r>
            <a:br>
              <a:rPr lang="en-US" dirty="0"/>
            </a:b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9600" y="1426782"/>
            <a:ext cx="109728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Paper Documents Must be Scanned for FTC Required Encryption at Rest with NPI (non-public info)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Protect clients’ personal information.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Securely store customer information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Limit risk of customer info theft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Avoid potential penalties &amp; FTC fines (up to 100k per violation)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Meet compliance requirements of Amended Safeguards &amp; CARS Rule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Documents readily available for OEM &amp; other audits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Reclaim retail space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Save labor costs associated with filing and retrieving documents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Eliminate loss and misfiling of documents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Limit access to documentation.</a:t>
            </a:r>
          </a:p>
        </p:txBody>
      </p:sp>
      <p:pic>
        <p:nvPicPr>
          <p:cNvPr id="10244" name="Picture 4" descr="AutoTrieve Logo 500p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0" y="5924552"/>
            <a:ext cx="287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12246</TotalTime>
  <Words>521</Words>
  <Application>Microsoft Office PowerPoint</Application>
  <PresentationFormat>Widescreen</PresentationFormat>
  <Paragraphs>67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Aptos</vt:lpstr>
      <vt:lpstr>Aptos Display</vt:lpstr>
      <vt:lpstr>Aptos ExtraBold</vt:lpstr>
      <vt:lpstr>Arial</vt:lpstr>
      <vt:lpstr>Calibri</vt:lpstr>
      <vt:lpstr>Calibri Light</vt:lpstr>
      <vt:lpstr>Segoe UI</vt:lpstr>
      <vt:lpstr>Times New Roman</vt:lpstr>
      <vt:lpstr>Office Theme</vt:lpstr>
      <vt:lpstr>Office 2013 - 2022 Theme</vt:lpstr>
      <vt:lpstr>1_Office 2013 - 2022 Theme</vt:lpstr>
      <vt:lpstr>      Required Dealership Record Retention  Guidelines &amp; Best Practices</vt:lpstr>
      <vt:lpstr>Sales Tax Seminar</vt:lpstr>
      <vt:lpstr>Management of Document Scanning , Dealership Record Retention Guidelines,  Compliance &amp; Best Practices</vt:lpstr>
      <vt:lpstr> Dealership Documents Scanned,  Verified &amp; Encrypted at Rest… </vt:lpstr>
      <vt:lpstr>Suggested Document Retention Requirements</vt:lpstr>
      <vt:lpstr> Paper File Room  Fundamental Procedures </vt:lpstr>
      <vt:lpstr> OEM, FTC and other Agencies Requirements &amp; Document Retention </vt:lpstr>
      <vt:lpstr> Achieving 100% Verification of Records Scanned    </vt:lpstr>
      <vt:lpstr>             Best Practices &amp; Savings Tips </vt:lpstr>
      <vt:lpstr>Find Documents by Multiple Fields</vt:lpstr>
      <vt:lpstr>  Document Conversion Options  DMS  Independent &amp; Integrated  Document Scanning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Scanning Fundamentals</dc:title>
  <dc:creator>Michael</dc:creator>
  <cp:lastModifiedBy>Kelsey Hering</cp:lastModifiedBy>
  <cp:revision>90</cp:revision>
  <dcterms:created xsi:type="dcterms:W3CDTF">2022-05-04T18:49:03Z</dcterms:created>
  <dcterms:modified xsi:type="dcterms:W3CDTF">2026-04-30T13:36:11Z</dcterms:modified>
</cp:coreProperties>
</file>