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64" r:id="rId5"/>
    <p:sldMasterId id="2147483688" r:id="rId6"/>
    <p:sldMasterId id="2147483700" r:id="rId7"/>
  </p:sldMasterIdLst>
  <p:notesMasterIdLst>
    <p:notesMasterId r:id="rId27"/>
  </p:notesMasterIdLst>
  <p:handoutMasterIdLst>
    <p:handoutMasterId r:id="rId28"/>
  </p:handoutMasterIdLst>
  <p:sldIdLst>
    <p:sldId id="4981" r:id="rId8"/>
    <p:sldId id="2142533799" r:id="rId9"/>
    <p:sldId id="2142533796" r:id="rId10"/>
    <p:sldId id="2142533800" r:id="rId11"/>
    <p:sldId id="264" r:id="rId12"/>
    <p:sldId id="276" r:id="rId13"/>
    <p:sldId id="265" r:id="rId14"/>
    <p:sldId id="266" r:id="rId15"/>
    <p:sldId id="267" r:id="rId16"/>
    <p:sldId id="277" r:id="rId17"/>
    <p:sldId id="279" r:id="rId18"/>
    <p:sldId id="269" r:id="rId19"/>
    <p:sldId id="270" r:id="rId20"/>
    <p:sldId id="271" r:id="rId21"/>
    <p:sldId id="272" r:id="rId22"/>
    <p:sldId id="273" r:id="rId23"/>
    <p:sldId id="274" r:id="rId24"/>
    <p:sldId id="278" r:id="rId25"/>
    <p:sldId id="275" r:id="rId26"/>
  </p:sldIdLst>
  <p:sldSz cx="12192000" cy="6858000"/>
  <p:notesSz cx="6858000" cy="9144000"/>
  <p:custDataLst>
    <p:tags r:id="rId29"/>
  </p:custDataLst>
  <p:defaultTextStyle>
    <a:defPPr>
      <a:defRPr lang="en-US"/>
    </a:defPPr>
    <a:lvl1pPr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kern="1200">
        <a:solidFill>
          <a:schemeClr val="tx1"/>
        </a:solidFill>
        <a:latin typeface="Georgia" panose="02040502050405020303" pitchFamily="18" charset="0"/>
        <a:ea typeface="+mn-ea"/>
        <a:cs typeface="+mn-cs"/>
      </a:defRPr>
    </a:lvl5pPr>
    <a:lvl6pPr marL="2286000" algn="l" defTabSz="914400" rtl="0" eaLnBrk="1" latinLnBrk="0" hangingPunct="1">
      <a:defRPr kern="1200">
        <a:solidFill>
          <a:schemeClr val="tx1"/>
        </a:solidFill>
        <a:latin typeface="Georgia" panose="02040502050405020303" pitchFamily="18" charset="0"/>
        <a:ea typeface="+mn-ea"/>
        <a:cs typeface="+mn-cs"/>
      </a:defRPr>
    </a:lvl6pPr>
    <a:lvl7pPr marL="2743200" algn="l" defTabSz="914400" rtl="0" eaLnBrk="1" latinLnBrk="0" hangingPunct="1">
      <a:defRPr kern="1200">
        <a:solidFill>
          <a:schemeClr val="tx1"/>
        </a:solidFill>
        <a:latin typeface="Georgia" panose="02040502050405020303" pitchFamily="18" charset="0"/>
        <a:ea typeface="+mn-ea"/>
        <a:cs typeface="+mn-cs"/>
      </a:defRPr>
    </a:lvl7pPr>
    <a:lvl8pPr marL="3200400" algn="l" defTabSz="914400" rtl="0" eaLnBrk="1" latinLnBrk="0" hangingPunct="1">
      <a:defRPr kern="1200">
        <a:solidFill>
          <a:schemeClr val="tx1"/>
        </a:solidFill>
        <a:latin typeface="Georgia" panose="02040502050405020303" pitchFamily="18" charset="0"/>
        <a:ea typeface="+mn-ea"/>
        <a:cs typeface="+mn-cs"/>
      </a:defRPr>
    </a:lvl8pPr>
    <a:lvl9pPr marL="3657600" algn="l" defTabSz="914400" rtl="0" eaLnBrk="1" latinLnBrk="0" hangingPunct="1">
      <a:defRPr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28567-164B-46E7-9CF1-25549CC89C26}" v="86" dt="2025-09-30T22:25:43.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714" y="78"/>
      </p:cViewPr>
      <p:guideLst/>
    </p:cSldViewPr>
  </p:slideViewPr>
  <p:notesTextViewPr>
    <p:cViewPr>
      <p:scale>
        <a:sx n="3" d="2"/>
        <a:sy n="3" d="2"/>
      </p:scale>
      <p:origin x="-6" y="-18"/>
    </p:cViewPr>
  </p:notesTextViewPr>
  <p:notesViewPr>
    <p:cSldViewPr>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158E4C-F789-5489-3E57-2F28C3A28D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5B3BD-BA5A-6E36-EF8F-34088C4714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548160-4BF0-46BD-AE58-5B63668C0033}" type="datetimeFigureOut">
              <a:rPr lang="en-US" smtClean="0"/>
              <a:t>10/1/2025</a:t>
            </a:fld>
            <a:endParaRPr lang="en-US"/>
          </a:p>
        </p:txBody>
      </p:sp>
      <p:sp>
        <p:nvSpPr>
          <p:cNvPr id="4" name="Footer Placeholder 3">
            <a:extLst>
              <a:ext uri="{FF2B5EF4-FFF2-40B4-BE49-F238E27FC236}">
                <a16:creationId xmlns:a16="http://schemas.microsoft.com/office/drawing/2014/main" id="{BE08861A-122A-2064-A307-D351870A63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FBFB30-4424-6427-2C9E-CDC71D21F1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59D10D-006B-4B93-9594-73F60FF65A9F}" type="slidenum">
              <a:rPr lang="en-US" smtClean="0"/>
              <a:t>‹#›</a:t>
            </a:fld>
            <a:endParaRPr lang="en-US"/>
          </a:p>
        </p:txBody>
      </p:sp>
    </p:spTree>
    <p:extLst>
      <p:ext uri="{BB962C8B-B14F-4D97-AF65-F5344CB8AC3E}">
        <p14:creationId xmlns:p14="http://schemas.microsoft.com/office/powerpoint/2010/main" val="936024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E3227-FD0E-46D9-AFE6-79E29177CF2A}"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28213-DF02-4614-8A82-1C98093757D2}" type="slidenum">
              <a:rPr lang="en-US" smtClean="0"/>
              <a:t>‹#›</a:t>
            </a:fld>
            <a:endParaRPr lang="en-US"/>
          </a:p>
        </p:txBody>
      </p:sp>
    </p:spTree>
    <p:extLst>
      <p:ext uri="{BB962C8B-B14F-4D97-AF65-F5344CB8AC3E}">
        <p14:creationId xmlns:p14="http://schemas.microsoft.com/office/powerpoint/2010/main" val="2567485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1179513"/>
            <a:ext cx="5657850" cy="3182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56682" rtl="0" eaLnBrk="1" fontAlgn="auto" latinLnBrk="0" hangingPunct="1">
              <a:lnSpc>
                <a:spcPct val="100000"/>
              </a:lnSpc>
              <a:spcBef>
                <a:spcPts val="0"/>
              </a:spcBef>
              <a:spcAft>
                <a:spcPts val="0"/>
              </a:spcAft>
              <a:buClrTx/>
              <a:buSzTx/>
              <a:buFontTx/>
              <a:buNone/>
              <a:tabLst/>
              <a:defRPr/>
            </a:pPr>
            <a:fld id="{EFA3294C-321F-4418-9864-5AC6DDF39684}"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56682"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1456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12</a:t>
            </a:fld>
            <a:endParaRPr lang="en-US"/>
          </a:p>
        </p:txBody>
      </p:sp>
    </p:spTree>
    <p:extLst>
      <p:ext uri="{BB962C8B-B14F-4D97-AF65-F5344CB8AC3E}">
        <p14:creationId xmlns:p14="http://schemas.microsoft.com/office/powerpoint/2010/main" val="4005467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13</a:t>
            </a:fld>
            <a:endParaRPr lang="en-US"/>
          </a:p>
        </p:txBody>
      </p:sp>
    </p:spTree>
    <p:extLst>
      <p:ext uri="{BB962C8B-B14F-4D97-AF65-F5344CB8AC3E}">
        <p14:creationId xmlns:p14="http://schemas.microsoft.com/office/powerpoint/2010/main" val="422412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14</a:t>
            </a:fld>
            <a:endParaRPr lang="en-US"/>
          </a:p>
        </p:txBody>
      </p:sp>
    </p:spTree>
    <p:extLst>
      <p:ext uri="{BB962C8B-B14F-4D97-AF65-F5344CB8AC3E}">
        <p14:creationId xmlns:p14="http://schemas.microsoft.com/office/powerpoint/2010/main" val="13550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15</a:t>
            </a:fld>
            <a:endParaRPr lang="en-US"/>
          </a:p>
        </p:txBody>
      </p:sp>
    </p:spTree>
    <p:extLst>
      <p:ext uri="{BB962C8B-B14F-4D97-AF65-F5344CB8AC3E}">
        <p14:creationId xmlns:p14="http://schemas.microsoft.com/office/powerpoint/2010/main" val="1227659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16</a:t>
            </a:fld>
            <a:endParaRPr lang="en-US"/>
          </a:p>
        </p:txBody>
      </p:sp>
    </p:spTree>
    <p:extLst>
      <p:ext uri="{BB962C8B-B14F-4D97-AF65-F5344CB8AC3E}">
        <p14:creationId xmlns:p14="http://schemas.microsoft.com/office/powerpoint/2010/main" val="97892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17</a:t>
            </a:fld>
            <a:endParaRPr lang="en-US"/>
          </a:p>
        </p:txBody>
      </p:sp>
    </p:spTree>
    <p:extLst>
      <p:ext uri="{BB962C8B-B14F-4D97-AF65-F5344CB8AC3E}">
        <p14:creationId xmlns:p14="http://schemas.microsoft.com/office/powerpoint/2010/main" val="371398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18</a:t>
            </a:fld>
            <a:endParaRPr lang="en-US"/>
          </a:p>
        </p:txBody>
      </p:sp>
    </p:spTree>
    <p:extLst>
      <p:ext uri="{BB962C8B-B14F-4D97-AF65-F5344CB8AC3E}">
        <p14:creationId xmlns:p14="http://schemas.microsoft.com/office/powerpoint/2010/main" val="1462978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19</a:t>
            </a:fld>
            <a:endParaRPr lang="en-US"/>
          </a:p>
        </p:txBody>
      </p:sp>
    </p:spTree>
    <p:extLst>
      <p:ext uri="{BB962C8B-B14F-4D97-AF65-F5344CB8AC3E}">
        <p14:creationId xmlns:p14="http://schemas.microsoft.com/office/powerpoint/2010/main" val="119941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B09F9-108B-45E0-AFAE-C49BBAFE1B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861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5</a:t>
            </a:fld>
            <a:endParaRPr lang="en-US"/>
          </a:p>
        </p:txBody>
      </p:sp>
    </p:spTree>
    <p:extLst>
      <p:ext uri="{BB962C8B-B14F-4D97-AF65-F5344CB8AC3E}">
        <p14:creationId xmlns:p14="http://schemas.microsoft.com/office/powerpoint/2010/main" val="146193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6</a:t>
            </a:fld>
            <a:endParaRPr lang="en-US"/>
          </a:p>
        </p:txBody>
      </p:sp>
    </p:spTree>
    <p:extLst>
      <p:ext uri="{BB962C8B-B14F-4D97-AF65-F5344CB8AC3E}">
        <p14:creationId xmlns:p14="http://schemas.microsoft.com/office/powerpoint/2010/main" val="308756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7</a:t>
            </a:fld>
            <a:endParaRPr lang="en-US"/>
          </a:p>
        </p:txBody>
      </p:sp>
    </p:spTree>
    <p:extLst>
      <p:ext uri="{BB962C8B-B14F-4D97-AF65-F5344CB8AC3E}">
        <p14:creationId xmlns:p14="http://schemas.microsoft.com/office/powerpoint/2010/main" val="285671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8</a:t>
            </a:fld>
            <a:endParaRPr lang="en-US"/>
          </a:p>
        </p:txBody>
      </p:sp>
    </p:spTree>
    <p:extLst>
      <p:ext uri="{BB962C8B-B14F-4D97-AF65-F5344CB8AC3E}">
        <p14:creationId xmlns:p14="http://schemas.microsoft.com/office/powerpoint/2010/main" val="416176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9</a:t>
            </a:fld>
            <a:endParaRPr lang="en-US"/>
          </a:p>
        </p:txBody>
      </p:sp>
    </p:spTree>
    <p:extLst>
      <p:ext uri="{BB962C8B-B14F-4D97-AF65-F5344CB8AC3E}">
        <p14:creationId xmlns:p14="http://schemas.microsoft.com/office/powerpoint/2010/main" val="238232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10</a:t>
            </a:fld>
            <a:endParaRPr lang="en-US"/>
          </a:p>
        </p:txBody>
      </p:sp>
    </p:spTree>
    <p:extLst>
      <p:ext uri="{BB962C8B-B14F-4D97-AF65-F5344CB8AC3E}">
        <p14:creationId xmlns:p14="http://schemas.microsoft.com/office/powerpoint/2010/main" val="266483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328213-DF02-4614-8A82-1C98093757D2}" type="slidenum">
              <a:rPr lang="en-US" smtClean="0"/>
              <a:t>11</a:t>
            </a:fld>
            <a:endParaRPr lang="en-US"/>
          </a:p>
        </p:txBody>
      </p:sp>
    </p:spTree>
    <p:extLst>
      <p:ext uri="{BB962C8B-B14F-4D97-AF65-F5344CB8AC3E}">
        <p14:creationId xmlns:p14="http://schemas.microsoft.com/office/powerpoint/2010/main" val="3402390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B5B40B2-9BA8-4F10-8B52-01A377FA5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847"/>
          <a:stretch>
            <a:fillRect/>
          </a:stretch>
        </p:blipFill>
        <p:spPr bwMode="auto">
          <a:xfrm>
            <a:off x="0" y="1"/>
            <a:ext cx="12192000" cy="24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5" name="Rounded Rectangle 3">
            <a:extLst>
              <a:ext uri="{FF2B5EF4-FFF2-40B4-BE49-F238E27FC236}">
                <a16:creationId xmlns:a16="http://schemas.microsoft.com/office/drawing/2014/main" id="{7CDA9C05-96CB-4ED4-8C47-15F242040815}"/>
              </a:ext>
            </a:extLst>
          </p:cNvPr>
          <p:cNvSpPr/>
          <p:nvPr/>
        </p:nvSpPr>
        <p:spPr bwMode="white">
          <a:xfrm>
            <a:off x="9836150" y="4060825"/>
            <a:ext cx="21336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ct val="0"/>
              </a:spcBef>
              <a:spcAft>
                <a:spcPct val="0"/>
              </a:spcAft>
              <a:defRPr/>
            </a:pPr>
            <a:endParaRPr lang="en-US"/>
          </a:p>
        </p:txBody>
      </p:sp>
      <p:pic>
        <p:nvPicPr>
          <p:cNvPr id="6" name="Picture 12">
            <a:extLst>
              <a:ext uri="{FF2B5EF4-FFF2-40B4-BE49-F238E27FC236}">
                <a16:creationId xmlns:a16="http://schemas.microsoft.com/office/drawing/2014/main" id="{B0981FC9-0268-455A-8FD7-E4135F754A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5328" y="5953122"/>
            <a:ext cx="518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hasCustomPrompt="1"/>
          </p:nvPr>
        </p:nvSpPr>
        <p:spPr>
          <a:xfrm>
            <a:off x="-4012" y="776229"/>
            <a:ext cx="12191999" cy="654894"/>
          </a:xfrm>
        </p:spPr>
        <p:txBody>
          <a:bodyPr/>
          <a:lstStyle>
            <a:lvl1pPr algn="ctr">
              <a:defRPr sz="3600" b="1">
                <a:solidFill>
                  <a:schemeClr val="bg1"/>
                </a:solidFill>
                <a:latin typeface="Arial Black" panose="020B0A04020102020204" pitchFamily="34" charset="0"/>
                <a:cs typeface="Arial" pitchFamily="34" charset="0"/>
              </a:defRPr>
            </a:lvl1pPr>
          </a:lstStyle>
          <a:p>
            <a:r>
              <a:rPr lang="en-US"/>
              <a:t>Title of Presentation</a:t>
            </a:r>
          </a:p>
        </p:txBody>
      </p:sp>
      <p:sp>
        <p:nvSpPr>
          <p:cNvPr id="9" name="Subtitle 8"/>
          <p:cNvSpPr>
            <a:spLocks noGrp="1"/>
          </p:cNvSpPr>
          <p:nvPr>
            <p:ph type="subTitle" idx="1" hasCustomPrompt="1"/>
          </p:nvPr>
        </p:nvSpPr>
        <p:spPr>
          <a:xfrm>
            <a:off x="293204" y="2979735"/>
            <a:ext cx="11605591" cy="2587625"/>
          </a:xfrm>
        </p:spPr>
        <p:txBody>
          <a:bodyPr>
            <a:normAutofit/>
          </a:bodyPr>
          <a:lstStyle>
            <a:lvl1pPr marL="64008" indent="0" algn="ctr">
              <a:spcAft>
                <a:spcPts val="600"/>
              </a:spcAft>
              <a:buNone/>
              <a:defRPr sz="3200" b="1">
                <a:solidFill>
                  <a:srgbClr val="008ACC"/>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Presenter Name(s) Here</a:t>
            </a:r>
          </a:p>
        </p:txBody>
      </p:sp>
      <p:sp>
        <p:nvSpPr>
          <p:cNvPr id="11" name="Rectangle 10">
            <a:extLst>
              <a:ext uri="{FF2B5EF4-FFF2-40B4-BE49-F238E27FC236}">
                <a16:creationId xmlns:a16="http://schemas.microsoft.com/office/drawing/2014/main" id="{E11533C3-88F7-4FA6-A83A-C966864954F1}"/>
              </a:ext>
            </a:extLst>
          </p:cNvPr>
          <p:cNvSpPr/>
          <p:nvPr/>
        </p:nvSpPr>
        <p:spPr>
          <a:xfrm>
            <a:off x="-8023" y="6684965"/>
            <a:ext cx="12200022" cy="246312"/>
          </a:xfrm>
          <a:prstGeom prst="rect">
            <a:avLst/>
          </a:prstGeom>
          <a:solidFill>
            <a:srgbClr val="FDBE0F"/>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ct val="0"/>
              </a:spcBef>
              <a:spcAft>
                <a:spcPct val="0"/>
              </a:spcAft>
              <a:defRPr/>
            </a:pPr>
            <a:endParaRPr lang="en-US">
              <a:solidFill>
                <a:srgbClr val="92D050"/>
              </a:solidFill>
            </a:endParaRPr>
          </a:p>
        </p:txBody>
      </p:sp>
      <p:sp>
        <p:nvSpPr>
          <p:cNvPr id="7" name="Text Placeholder 6">
            <a:extLst>
              <a:ext uri="{FF2B5EF4-FFF2-40B4-BE49-F238E27FC236}">
                <a16:creationId xmlns:a16="http://schemas.microsoft.com/office/drawing/2014/main" id="{91ED59CE-2175-4513-803E-D104D0C56DEA}"/>
              </a:ext>
            </a:extLst>
          </p:cNvPr>
          <p:cNvSpPr>
            <a:spLocks noGrp="1"/>
          </p:cNvSpPr>
          <p:nvPr>
            <p:ph type="body" sz="quarter" idx="10" hasCustomPrompt="1"/>
          </p:nvPr>
        </p:nvSpPr>
        <p:spPr>
          <a:xfrm>
            <a:off x="0" y="1452562"/>
            <a:ext cx="12144376" cy="528638"/>
          </a:xfrm>
        </p:spPr>
        <p:txBody>
          <a:bodyPr/>
          <a:lstStyle>
            <a:lvl1pPr marL="109537" indent="0" algn="ctr">
              <a:buNone/>
              <a:defRPr>
                <a:solidFill>
                  <a:srgbClr val="FDBE0F"/>
                </a:solidFill>
              </a:defRPr>
            </a:lvl1pPr>
          </a:lstStyle>
          <a:p>
            <a:r>
              <a:rPr lang="en-US" sz="2800" b="1">
                <a:solidFill>
                  <a:srgbClr val="FDBE0F"/>
                </a:solidFill>
                <a:latin typeface="Arial" pitchFamily="34" charset="0"/>
                <a:cs typeface="Arial" pitchFamily="34" charset="0"/>
              </a:rPr>
              <a:t>Date Here</a:t>
            </a:r>
          </a:p>
        </p:txBody>
      </p:sp>
    </p:spTree>
    <p:extLst>
      <p:ext uri="{BB962C8B-B14F-4D97-AF65-F5344CB8AC3E}">
        <p14:creationId xmlns:p14="http://schemas.microsoft.com/office/powerpoint/2010/main" val="33131337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8095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2"/>
            <a:ext cx="3932237" cy="3811588"/>
          </a:xfrm>
        </p:spPr>
        <p:txBody>
          <a:bodyPr/>
          <a:lstStyle>
            <a:lvl1pPr marL="0" indent="0">
              <a:buNone/>
              <a:defRPr sz="1600"/>
            </a:lvl1pPr>
            <a:lvl2pPr marL="457223" indent="0">
              <a:buNone/>
              <a:defRPr sz="1400"/>
            </a:lvl2pPr>
            <a:lvl3pPr marL="914446" indent="0">
              <a:buNone/>
              <a:defRPr sz="1200"/>
            </a:lvl3pPr>
            <a:lvl4pPr marL="1371668" indent="0">
              <a:buNone/>
              <a:defRPr sz="1000"/>
            </a:lvl4pPr>
            <a:lvl5pPr marL="1828889" indent="0">
              <a:buNone/>
              <a:defRPr sz="1000"/>
            </a:lvl5pPr>
            <a:lvl6pPr marL="2286114" indent="0">
              <a:buNone/>
              <a:defRPr sz="1000"/>
            </a:lvl6pPr>
            <a:lvl7pPr marL="2743335" indent="0">
              <a:buNone/>
              <a:defRPr sz="1000"/>
            </a:lvl7pPr>
            <a:lvl8pPr marL="3200557" indent="0">
              <a:buNone/>
              <a:defRPr sz="1000"/>
            </a:lvl8pPr>
            <a:lvl9pPr marL="365777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9610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23" indent="0">
              <a:buNone/>
              <a:defRPr sz="2800"/>
            </a:lvl2pPr>
            <a:lvl3pPr marL="914446" indent="0">
              <a:buNone/>
              <a:defRPr sz="2400"/>
            </a:lvl3pPr>
            <a:lvl4pPr marL="1371668" indent="0">
              <a:buNone/>
              <a:defRPr sz="2000"/>
            </a:lvl4pPr>
            <a:lvl5pPr marL="1828889" indent="0">
              <a:buNone/>
              <a:defRPr sz="2000"/>
            </a:lvl5pPr>
            <a:lvl6pPr marL="2286114" indent="0">
              <a:buNone/>
              <a:defRPr sz="2000"/>
            </a:lvl6pPr>
            <a:lvl7pPr marL="2743335" indent="0">
              <a:buNone/>
              <a:defRPr sz="2000"/>
            </a:lvl7pPr>
            <a:lvl8pPr marL="3200557" indent="0">
              <a:buNone/>
              <a:defRPr sz="2000"/>
            </a:lvl8pPr>
            <a:lvl9pPr marL="365777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1" y="2057402"/>
            <a:ext cx="3932237" cy="3811588"/>
          </a:xfrm>
        </p:spPr>
        <p:txBody>
          <a:bodyPr/>
          <a:lstStyle>
            <a:lvl1pPr marL="0" indent="0">
              <a:buNone/>
              <a:defRPr sz="1600"/>
            </a:lvl1pPr>
            <a:lvl2pPr marL="457223" indent="0">
              <a:buNone/>
              <a:defRPr sz="1400"/>
            </a:lvl2pPr>
            <a:lvl3pPr marL="914446" indent="0">
              <a:buNone/>
              <a:defRPr sz="1200"/>
            </a:lvl3pPr>
            <a:lvl4pPr marL="1371668" indent="0">
              <a:buNone/>
              <a:defRPr sz="1000"/>
            </a:lvl4pPr>
            <a:lvl5pPr marL="1828889" indent="0">
              <a:buNone/>
              <a:defRPr sz="1000"/>
            </a:lvl5pPr>
            <a:lvl6pPr marL="2286114" indent="0">
              <a:buNone/>
              <a:defRPr sz="1000"/>
            </a:lvl6pPr>
            <a:lvl7pPr marL="2743335" indent="0">
              <a:buNone/>
              <a:defRPr sz="1000"/>
            </a:lvl7pPr>
            <a:lvl8pPr marL="3200557" indent="0">
              <a:buNone/>
              <a:defRPr sz="1000"/>
            </a:lvl8pPr>
            <a:lvl9pPr marL="365777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725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7312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447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526F52-BD92-47AA-ADCD-4030EBA8CAE8}"/>
              </a:ext>
            </a:extLst>
          </p:cNvPr>
          <p:cNvSpPr/>
          <p:nvPr userDrawn="1"/>
        </p:nvSpPr>
        <p:spPr>
          <a:xfrm rot="10800000">
            <a:off x="3" y="747041"/>
            <a:ext cx="12201524" cy="3533775"/>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EFA960D3-5C6B-4243-953F-F2F7F0DE537B}"/>
              </a:ext>
            </a:extLst>
          </p:cNvPr>
          <p:cNvSpPr>
            <a:spLocks noGrp="1"/>
          </p:cNvSpPr>
          <p:nvPr>
            <p:ph type="ctrTitle" hasCustomPrompt="1"/>
          </p:nvPr>
        </p:nvSpPr>
        <p:spPr>
          <a:xfrm>
            <a:off x="495304" y="4495800"/>
            <a:ext cx="11220451" cy="1023939"/>
          </a:xfrm>
        </p:spPr>
        <p:txBody>
          <a:bodyPr anchor="b">
            <a:normAutofit/>
          </a:bodyPr>
          <a:lstStyle>
            <a:lvl1pPr algn="ctr">
              <a:defRPr sz="4051"/>
            </a:lvl1pPr>
          </a:lstStyle>
          <a:p>
            <a:r>
              <a:rPr lang="en-US" dirty="0"/>
              <a:t>CLICK TO EDIT MASTER TITLE STYLE</a:t>
            </a:r>
          </a:p>
        </p:txBody>
      </p:sp>
      <p:sp>
        <p:nvSpPr>
          <p:cNvPr id="3" name="Subtitle 2">
            <a:extLst>
              <a:ext uri="{FF2B5EF4-FFF2-40B4-BE49-F238E27FC236}">
                <a16:creationId xmlns:a16="http://schemas.microsoft.com/office/drawing/2014/main" id="{6B8A96E0-28F0-4FB0-BD7F-E3AD18949F68}"/>
              </a:ext>
            </a:extLst>
          </p:cNvPr>
          <p:cNvSpPr>
            <a:spLocks noGrp="1"/>
          </p:cNvSpPr>
          <p:nvPr>
            <p:ph type="subTitle" idx="1"/>
          </p:nvPr>
        </p:nvSpPr>
        <p:spPr>
          <a:xfrm>
            <a:off x="495304" y="5611825"/>
            <a:ext cx="11220451" cy="617537"/>
          </a:xfrm>
        </p:spPr>
        <p:txBody>
          <a:bodyPr/>
          <a:lstStyle>
            <a:lvl1pPr marL="0" indent="0" algn="ctr">
              <a:buNone/>
              <a:defRPr lang="en-US" sz="1800" kern="1200" dirty="0">
                <a:solidFill>
                  <a:schemeClr val="tx1">
                    <a:tint val="75000"/>
                  </a:schemeClr>
                </a:solidFill>
                <a:latin typeface="+mn-lt"/>
                <a:ea typeface="+mn-ea"/>
                <a:cs typeface="+mn-cs"/>
              </a:defRPr>
            </a:lvl1pPr>
            <a:lvl2pPr marL="342918" indent="0" algn="ctr">
              <a:buNone/>
              <a:defRPr sz="1500"/>
            </a:lvl2pPr>
            <a:lvl3pPr marL="685834" indent="0" algn="ctr">
              <a:buNone/>
              <a:defRPr sz="1351"/>
            </a:lvl3pPr>
            <a:lvl4pPr marL="1028750" indent="0" algn="ctr">
              <a:buNone/>
              <a:defRPr sz="1200"/>
            </a:lvl4pPr>
            <a:lvl5pPr marL="1371668" indent="0" algn="ctr">
              <a:buNone/>
              <a:defRPr sz="1200"/>
            </a:lvl5pPr>
            <a:lvl6pPr marL="1714585" indent="0" algn="ctr">
              <a:buNone/>
              <a:defRPr sz="1200"/>
            </a:lvl6pPr>
            <a:lvl7pPr marL="2057502" indent="0" algn="ctr">
              <a:buNone/>
              <a:defRPr sz="1200"/>
            </a:lvl7pPr>
            <a:lvl8pPr marL="2400419" indent="0" algn="ctr">
              <a:buNone/>
              <a:defRPr sz="1200"/>
            </a:lvl8pPr>
            <a:lvl9pPr marL="2743335" indent="0" algn="ctr">
              <a:buNone/>
              <a:defRPr sz="1200"/>
            </a:lvl9pPr>
          </a:lstStyle>
          <a:p>
            <a:r>
              <a:rPr lang="en-US" dirty="0"/>
              <a:t>Click to edit Master subtitle style</a:t>
            </a:r>
          </a:p>
        </p:txBody>
      </p:sp>
      <p:sp>
        <p:nvSpPr>
          <p:cNvPr id="7" name="Picture Placeholder 2">
            <a:extLst>
              <a:ext uri="{FF2B5EF4-FFF2-40B4-BE49-F238E27FC236}">
                <a16:creationId xmlns:a16="http://schemas.microsoft.com/office/drawing/2014/main" id="{38CE6317-BE6B-40E5-8502-DE1B0A688250}"/>
              </a:ext>
            </a:extLst>
          </p:cNvPr>
          <p:cNvSpPr>
            <a:spLocks noGrp="1"/>
          </p:cNvSpPr>
          <p:nvPr>
            <p:ph type="pic" idx="10"/>
          </p:nvPr>
        </p:nvSpPr>
        <p:spPr>
          <a:xfrm>
            <a:off x="0" y="790585"/>
            <a:ext cx="12192000" cy="3457575"/>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cxnSp>
        <p:nvCxnSpPr>
          <p:cNvPr id="10" name="Straight Connector 9">
            <a:extLst>
              <a:ext uri="{FF2B5EF4-FFF2-40B4-BE49-F238E27FC236}">
                <a16:creationId xmlns:a16="http://schemas.microsoft.com/office/drawing/2014/main" id="{CDAB81B7-2C16-4F94-BEAD-AEC8B6D70C45}"/>
              </a:ext>
            </a:extLst>
          </p:cNvPr>
          <p:cNvCxnSpPr/>
          <p:nvPr userDrawn="1"/>
        </p:nvCxnSpPr>
        <p:spPr>
          <a:xfrm>
            <a:off x="495304" y="5519739"/>
            <a:ext cx="11220451" cy="0"/>
          </a:xfrm>
          <a:prstGeom prst="line">
            <a:avLst/>
          </a:prstGeom>
          <a:ln w="19050">
            <a:solidFill>
              <a:srgbClr val="025A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902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3905-E1AB-4A19-957E-AE6D7E736E19}"/>
              </a:ext>
            </a:extLst>
          </p:cNvPr>
          <p:cNvSpPr>
            <a:spLocks noGrp="1"/>
          </p:cNvSpPr>
          <p:nvPr>
            <p:ph type="title" hasCustomPrompt="1"/>
          </p:nvPr>
        </p:nvSpPr>
        <p:spPr/>
        <p:txBody>
          <a:bodyPr/>
          <a:lstStyle>
            <a:lvl1pPr>
              <a:defRPr/>
            </a:lvl1pPr>
          </a:lstStyle>
          <a:p>
            <a:r>
              <a:rPr lang="en-US" dirty="0"/>
              <a:t>With us today…</a:t>
            </a:r>
          </a:p>
        </p:txBody>
      </p:sp>
      <p:sp>
        <p:nvSpPr>
          <p:cNvPr id="3" name="Picture Placeholder 2">
            <a:extLst>
              <a:ext uri="{FF2B5EF4-FFF2-40B4-BE49-F238E27FC236}">
                <a16:creationId xmlns:a16="http://schemas.microsoft.com/office/drawing/2014/main" id="{1491D48D-5C23-4BDC-A98B-CC2605FA6CE2}"/>
              </a:ext>
            </a:extLst>
          </p:cNvPr>
          <p:cNvSpPr>
            <a:spLocks noGrp="1"/>
          </p:cNvSpPr>
          <p:nvPr>
            <p:ph type="pic" idx="1"/>
          </p:nvPr>
        </p:nvSpPr>
        <p:spPr>
          <a:xfrm>
            <a:off x="561436" y="1928134"/>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4" name="Picture Placeholder 2">
            <a:extLst>
              <a:ext uri="{FF2B5EF4-FFF2-40B4-BE49-F238E27FC236}">
                <a16:creationId xmlns:a16="http://schemas.microsoft.com/office/drawing/2014/main" id="{1C56C20B-F7A4-4C77-867E-5C80F8F4698D}"/>
              </a:ext>
            </a:extLst>
          </p:cNvPr>
          <p:cNvSpPr>
            <a:spLocks noGrp="1"/>
          </p:cNvSpPr>
          <p:nvPr>
            <p:ph type="pic" idx="10"/>
          </p:nvPr>
        </p:nvSpPr>
        <p:spPr>
          <a:xfrm>
            <a:off x="3485612" y="1928134"/>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5" name="Picture Placeholder 2">
            <a:extLst>
              <a:ext uri="{FF2B5EF4-FFF2-40B4-BE49-F238E27FC236}">
                <a16:creationId xmlns:a16="http://schemas.microsoft.com/office/drawing/2014/main" id="{20C0AA98-BF72-482F-9624-B9FC1D3EFB7A}"/>
              </a:ext>
            </a:extLst>
          </p:cNvPr>
          <p:cNvSpPr>
            <a:spLocks noGrp="1"/>
          </p:cNvSpPr>
          <p:nvPr>
            <p:ph type="pic" idx="11"/>
          </p:nvPr>
        </p:nvSpPr>
        <p:spPr>
          <a:xfrm>
            <a:off x="6409788" y="1928134"/>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6" name="Picture Placeholder 2">
            <a:extLst>
              <a:ext uri="{FF2B5EF4-FFF2-40B4-BE49-F238E27FC236}">
                <a16:creationId xmlns:a16="http://schemas.microsoft.com/office/drawing/2014/main" id="{32F56EB5-3DBB-4DE7-BDFC-DCDB0D36BCF8}"/>
              </a:ext>
            </a:extLst>
          </p:cNvPr>
          <p:cNvSpPr>
            <a:spLocks noGrp="1"/>
          </p:cNvSpPr>
          <p:nvPr>
            <p:ph type="pic" idx="12"/>
          </p:nvPr>
        </p:nvSpPr>
        <p:spPr>
          <a:xfrm>
            <a:off x="9333960" y="1928134"/>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7" name="Text Placeholder 3">
            <a:extLst>
              <a:ext uri="{FF2B5EF4-FFF2-40B4-BE49-F238E27FC236}">
                <a16:creationId xmlns:a16="http://schemas.microsoft.com/office/drawing/2014/main" id="{B3CA8B57-67A7-42D1-8FFE-8F7E89340018}"/>
              </a:ext>
            </a:extLst>
          </p:cNvPr>
          <p:cNvSpPr>
            <a:spLocks noGrp="1"/>
          </p:cNvSpPr>
          <p:nvPr>
            <p:ph type="body" sz="half" idx="2"/>
          </p:nvPr>
        </p:nvSpPr>
        <p:spPr>
          <a:xfrm>
            <a:off x="561436" y="4741423"/>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
        <p:nvSpPr>
          <p:cNvPr id="8" name="Text Placeholder 3">
            <a:extLst>
              <a:ext uri="{FF2B5EF4-FFF2-40B4-BE49-F238E27FC236}">
                <a16:creationId xmlns:a16="http://schemas.microsoft.com/office/drawing/2014/main" id="{82571641-A2F9-4470-845E-BDAF353D10D2}"/>
              </a:ext>
            </a:extLst>
          </p:cNvPr>
          <p:cNvSpPr>
            <a:spLocks noGrp="1"/>
          </p:cNvSpPr>
          <p:nvPr>
            <p:ph type="body" sz="half" idx="13"/>
          </p:nvPr>
        </p:nvSpPr>
        <p:spPr>
          <a:xfrm>
            <a:off x="3485612" y="4741423"/>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
        <p:nvSpPr>
          <p:cNvPr id="9" name="Text Placeholder 3">
            <a:extLst>
              <a:ext uri="{FF2B5EF4-FFF2-40B4-BE49-F238E27FC236}">
                <a16:creationId xmlns:a16="http://schemas.microsoft.com/office/drawing/2014/main" id="{2F64D58E-A078-43DA-BB87-BD94AF06F3D7}"/>
              </a:ext>
            </a:extLst>
          </p:cNvPr>
          <p:cNvSpPr>
            <a:spLocks noGrp="1"/>
          </p:cNvSpPr>
          <p:nvPr>
            <p:ph type="body" sz="half" idx="14"/>
          </p:nvPr>
        </p:nvSpPr>
        <p:spPr>
          <a:xfrm>
            <a:off x="6419312" y="4741423"/>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
        <p:nvSpPr>
          <p:cNvPr id="10" name="Text Placeholder 3">
            <a:extLst>
              <a:ext uri="{FF2B5EF4-FFF2-40B4-BE49-F238E27FC236}">
                <a16:creationId xmlns:a16="http://schemas.microsoft.com/office/drawing/2014/main" id="{D67AE2AB-35F9-4E39-8930-A99E0CF79B53}"/>
              </a:ext>
            </a:extLst>
          </p:cNvPr>
          <p:cNvSpPr>
            <a:spLocks noGrp="1"/>
          </p:cNvSpPr>
          <p:nvPr>
            <p:ph type="body" sz="half" idx="15"/>
          </p:nvPr>
        </p:nvSpPr>
        <p:spPr>
          <a:xfrm>
            <a:off x="9343484" y="4741423"/>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Tree>
    <p:extLst>
      <p:ext uri="{BB962C8B-B14F-4D97-AF65-F5344CB8AC3E}">
        <p14:creationId xmlns:p14="http://schemas.microsoft.com/office/powerpoint/2010/main" val="1199694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3905-E1AB-4A19-957E-AE6D7E736E19}"/>
              </a:ext>
            </a:extLst>
          </p:cNvPr>
          <p:cNvSpPr>
            <a:spLocks noGrp="1"/>
          </p:cNvSpPr>
          <p:nvPr>
            <p:ph type="title" hasCustomPrompt="1"/>
          </p:nvPr>
        </p:nvSpPr>
        <p:spPr/>
        <p:txBody>
          <a:bodyPr/>
          <a:lstStyle/>
          <a:p>
            <a:r>
              <a:rPr lang="en-US" dirty="0"/>
              <a:t>With us today…</a:t>
            </a:r>
          </a:p>
        </p:txBody>
      </p:sp>
      <p:sp>
        <p:nvSpPr>
          <p:cNvPr id="3" name="Picture Placeholder 2">
            <a:extLst>
              <a:ext uri="{FF2B5EF4-FFF2-40B4-BE49-F238E27FC236}">
                <a16:creationId xmlns:a16="http://schemas.microsoft.com/office/drawing/2014/main" id="{1491D48D-5C23-4BDC-A98B-CC2605FA6CE2}"/>
              </a:ext>
            </a:extLst>
          </p:cNvPr>
          <p:cNvSpPr>
            <a:spLocks noGrp="1"/>
          </p:cNvSpPr>
          <p:nvPr>
            <p:ph type="pic" idx="1"/>
          </p:nvPr>
        </p:nvSpPr>
        <p:spPr>
          <a:xfrm>
            <a:off x="1838328" y="1971675"/>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4" name="Picture Placeholder 2">
            <a:extLst>
              <a:ext uri="{FF2B5EF4-FFF2-40B4-BE49-F238E27FC236}">
                <a16:creationId xmlns:a16="http://schemas.microsoft.com/office/drawing/2014/main" id="{1C56C20B-F7A4-4C77-867E-5C80F8F4698D}"/>
              </a:ext>
            </a:extLst>
          </p:cNvPr>
          <p:cNvSpPr>
            <a:spLocks noGrp="1"/>
          </p:cNvSpPr>
          <p:nvPr>
            <p:ph type="pic" idx="10"/>
          </p:nvPr>
        </p:nvSpPr>
        <p:spPr>
          <a:xfrm>
            <a:off x="4953004" y="1971675"/>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5" name="Picture Placeholder 2">
            <a:extLst>
              <a:ext uri="{FF2B5EF4-FFF2-40B4-BE49-F238E27FC236}">
                <a16:creationId xmlns:a16="http://schemas.microsoft.com/office/drawing/2014/main" id="{20C0AA98-BF72-482F-9624-B9FC1D3EFB7A}"/>
              </a:ext>
            </a:extLst>
          </p:cNvPr>
          <p:cNvSpPr>
            <a:spLocks noGrp="1"/>
          </p:cNvSpPr>
          <p:nvPr>
            <p:ph type="pic" idx="11"/>
          </p:nvPr>
        </p:nvSpPr>
        <p:spPr>
          <a:xfrm>
            <a:off x="8067680" y="1971675"/>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7" name="Text Placeholder 3">
            <a:extLst>
              <a:ext uri="{FF2B5EF4-FFF2-40B4-BE49-F238E27FC236}">
                <a16:creationId xmlns:a16="http://schemas.microsoft.com/office/drawing/2014/main" id="{B3CA8B57-67A7-42D1-8FFE-8F7E89340018}"/>
              </a:ext>
            </a:extLst>
          </p:cNvPr>
          <p:cNvSpPr>
            <a:spLocks noGrp="1"/>
          </p:cNvSpPr>
          <p:nvPr>
            <p:ph type="body" sz="half" idx="2"/>
          </p:nvPr>
        </p:nvSpPr>
        <p:spPr>
          <a:xfrm>
            <a:off x="1838328"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
        <p:nvSpPr>
          <p:cNvPr id="8" name="Text Placeholder 3">
            <a:extLst>
              <a:ext uri="{FF2B5EF4-FFF2-40B4-BE49-F238E27FC236}">
                <a16:creationId xmlns:a16="http://schemas.microsoft.com/office/drawing/2014/main" id="{82571641-A2F9-4470-845E-BDAF353D10D2}"/>
              </a:ext>
            </a:extLst>
          </p:cNvPr>
          <p:cNvSpPr>
            <a:spLocks noGrp="1"/>
          </p:cNvSpPr>
          <p:nvPr>
            <p:ph type="body" sz="half" idx="13"/>
          </p:nvPr>
        </p:nvSpPr>
        <p:spPr>
          <a:xfrm>
            <a:off x="4953004"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
        <p:nvSpPr>
          <p:cNvPr id="9" name="Text Placeholder 3">
            <a:extLst>
              <a:ext uri="{FF2B5EF4-FFF2-40B4-BE49-F238E27FC236}">
                <a16:creationId xmlns:a16="http://schemas.microsoft.com/office/drawing/2014/main" id="{2F64D58E-A078-43DA-BB87-BD94AF06F3D7}"/>
              </a:ext>
            </a:extLst>
          </p:cNvPr>
          <p:cNvSpPr>
            <a:spLocks noGrp="1"/>
          </p:cNvSpPr>
          <p:nvPr>
            <p:ph type="body" sz="half" idx="14"/>
          </p:nvPr>
        </p:nvSpPr>
        <p:spPr>
          <a:xfrm>
            <a:off x="8077204"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Tree>
    <p:extLst>
      <p:ext uri="{BB962C8B-B14F-4D97-AF65-F5344CB8AC3E}">
        <p14:creationId xmlns:p14="http://schemas.microsoft.com/office/powerpoint/2010/main" val="264226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3905-E1AB-4A19-957E-AE6D7E736E19}"/>
              </a:ext>
            </a:extLst>
          </p:cNvPr>
          <p:cNvSpPr>
            <a:spLocks noGrp="1"/>
          </p:cNvSpPr>
          <p:nvPr>
            <p:ph type="title" hasCustomPrompt="1"/>
          </p:nvPr>
        </p:nvSpPr>
        <p:spPr/>
        <p:txBody>
          <a:bodyPr/>
          <a:lstStyle/>
          <a:p>
            <a:r>
              <a:rPr lang="en-US" dirty="0"/>
              <a:t>With us today…</a:t>
            </a:r>
          </a:p>
        </p:txBody>
      </p:sp>
      <p:sp>
        <p:nvSpPr>
          <p:cNvPr id="3" name="Picture Placeholder 2">
            <a:extLst>
              <a:ext uri="{FF2B5EF4-FFF2-40B4-BE49-F238E27FC236}">
                <a16:creationId xmlns:a16="http://schemas.microsoft.com/office/drawing/2014/main" id="{1491D48D-5C23-4BDC-A98B-CC2605FA6CE2}"/>
              </a:ext>
            </a:extLst>
          </p:cNvPr>
          <p:cNvSpPr>
            <a:spLocks noGrp="1"/>
          </p:cNvSpPr>
          <p:nvPr>
            <p:ph type="pic" idx="1"/>
          </p:nvPr>
        </p:nvSpPr>
        <p:spPr>
          <a:xfrm>
            <a:off x="3419480" y="1971675"/>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4" name="Picture Placeholder 2">
            <a:extLst>
              <a:ext uri="{FF2B5EF4-FFF2-40B4-BE49-F238E27FC236}">
                <a16:creationId xmlns:a16="http://schemas.microsoft.com/office/drawing/2014/main" id="{1C56C20B-F7A4-4C77-867E-5C80F8F4698D}"/>
              </a:ext>
            </a:extLst>
          </p:cNvPr>
          <p:cNvSpPr>
            <a:spLocks noGrp="1"/>
          </p:cNvSpPr>
          <p:nvPr>
            <p:ph type="pic" idx="10"/>
          </p:nvPr>
        </p:nvSpPr>
        <p:spPr>
          <a:xfrm>
            <a:off x="6534153" y="1971675"/>
            <a:ext cx="2276475" cy="2705100"/>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sp>
        <p:nvSpPr>
          <p:cNvPr id="7" name="Text Placeholder 3">
            <a:extLst>
              <a:ext uri="{FF2B5EF4-FFF2-40B4-BE49-F238E27FC236}">
                <a16:creationId xmlns:a16="http://schemas.microsoft.com/office/drawing/2014/main" id="{B3CA8B57-67A7-42D1-8FFE-8F7E89340018}"/>
              </a:ext>
            </a:extLst>
          </p:cNvPr>
          <p:cNvSpPr>
            <a:spLocks noGrp="1"/>
          </p:cNvSpPr>
          <p:nvPr>
            <p:ph type="body" sz="half" idx="2"/>
          </p:nvPr>
        </p:nvSpPr>
        <p:spPr>
          <a:xfrm>
            <a:off x="3419480"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
        <p:nvSpPr>
          <p:cNvPr id="8" name="Text Placeholder 3">
            <a:extLst>
              <a:ext uri="{FF2B5EF4-FFF2-40B4-BE49-F238E27FC236}">
                <a16:creationId xmlns:a16="http://schemas.microsoft.com/office/drawing/2014/main" id="{82571641-A2F9-4470-845E-BDAF353D10D2}"/>
              </a:ext>
            </a:extLst>
          </p:cNvPr>
          <p:cNvSpPr>
            <a:spLocks noGrp="1"/>
          </p:cNvSpPr>
          <p:nvPr>
            <p:ph type="body" sz="half" idx="13"/>
          </p:nvPr>
        </p:nvSpPr>
        <p:spPr>
          <a:xfrm>
            <a:off x="6534153"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Tree>
    <p:extLst>
      <p:ext uri="{BB962C8B-B14F-4D97-AF65-F5344CB8AC3E}">
        <p14:creationId xmlns:p14="http://schemas.microsoft.com/office/powerpoint/2010/main" val="220076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9A8DE8-95BC-405E-86FE-CEFF6A8A1425}"/>
              </a:ext>
            </a:extLst>
          </p:cNvPr>
          <p:cNvSpPr/>
          <p:nvPr userDrawn="1"/>
        </p:nvSpPr>
        <p:spPr>
          <a:xfrm rot="10800000">
            <a:off x="3" y="738331"/>
            <a:ext cx="12201524" cy="3533775"/>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20A27DD2-7E6A-42A8-A4D1-7895EFADC1CE}"/>
              </a:ext>
            </a:extLst>
          </p:cNvPr>
          <p:cNvSpPr>
            <a:spLocks noGrp="1"/>
          </p:cNvSpPr>
          <p:nvPr>
            <p:ph type="title" hasCustomPrompt="1"/>
          </p:nvPr>
        </p:nvSpPr>
        <p:spPr>
          <a:xfrm>
            <a:off x="831851" y="4391027"/>
            <a:ext cx="10515600" cy="1257300"/>
          </a:xfrm>
        </p:spPr>
        <p:txBody>
          <a:bodyPr anchor="b">
            <a:normAutofit/>
          </a:bodyPr>
          <a:lstStyle>
            <a:lvl1pPr>
              <a:defRPr sz="4051"/>
            </a:lvl1pPr>
          </a:lstStyle>
          <a:p>
            <a:r>
              <a:rPr lang="en-US" dirty="0"/>
              <a:t>CLICK TO EDIT MASTER TITLE STYLE</a:t>
            </a:r>
          </a:p>
        </p:txBody>
      </p:sp>
      <p:sp>
        <p:nvSpPr>
          <p:cNvPr id="3" name="Text Placeholder 2">
            <a:extLst>
              <a:ext uri="{FF2B5EF4-FFF2-40B4-BE49-F238E27FC236}">
                <a16:creationId xmlns:a16="http://schemas.microsoft.com/office/drawing/2014/main" id="{6A7FEBFE-9092-46C0-B606-BAC2797C52C9}"/>
              </a:ext>
            </a:extLst>
          </p:cNvPr>
          <p:cNvSpPr>
            <a:spLocks noGrp="1"/>
          </p:cNvSpPr>
          <p:nvPr>
            <p:ph type="body" idx="1"/>
          </p:nvPr>
        </p:nvSpPr>
        <p:spPr>
          <a:xfrm>
            <a:off x="831851" y="5675325"/>
            <a:ext cx="10515600" cy="558799"/>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4" indent="0">
              <a:buNone/>
              <a:defRPr sz="1351">
                <a:solidFill>
                  <a:schemeClr val="tx1">
                    <a:tint val="75000"/>
                  </a:schemeClr>
                </a:solidFill>
              </a:defRPr>
            </a:lvl3pPr>
            <a:lvl4pPr marL="1028750" indent="0">
              <a:buNone/>
              <a:defRPr sz="1200">
                <a:solidFill>
                  <a:schemeClr val="tx1">
                    <a:tint val="75000"/>
                  </a:schemeClr>
                </a:solidFill>
              </a:defRPr>
            </a:lvl4pPr>
            <a:lvl5pPr marL="1371668" indent="0">
              <a:buNone/>
              <a:defRPr sz="1200">
                <a:solidFill>
                  <a:schemeClr val="tx1">
                    <a:tint val="75000"/>
                  </a:schemeClr>
                </a:solidFill>
              </a:defRPr>
            </a:lvl5pPr>
            <a:lvl6pPr marL="1714585" indent="0">
              <a:buNone/>
              <a:defRPr sz="1200">
                <a:solidFill>
                  <a:schemeClr val="tx1">
                    <a:tint val="75000"/>
                  </a:schemeClr>
                </a:solidFill>
              </a:defRPr>
            </a:lvl6pPr>
            <a:lvl7pPr marL="2057502" indent="0">
              <a:buNone/>
              <a:defRPr sz="1200">
                <a:solidFill>
                  <a:schemeClr val="tx1">
                    <a:tint val="75000"/>
                  </a:schemeClr>
                </a:solidFill>
              </a:defRPr>
            </a:lvl7pPr>
            <a:lvl8pPr marL="2400419" indent="0">
              <a:buNone/>
              <a:defRPr sz="1200">
                <a:solidFill>
                  <a:schemeClr val="tx1">
                    <a:tint val="75000"/>
                  </a:schemeClr>
                </a:solidFill>
              </a:defRPr>
            </a:lvl8pPr>
            <a:lvl9pPr marL="2743335" indent="0">
              <a:buNone/>
              <a:defRPr sz="12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539E61CA-F1A8-4A36-A851-2F18006FFAAF}"/>
              </a:ext>
            </a:extLst>
          </p:cNvPr>
          <p:cNvSpPr>
            <a:spLocks noGrp="1"/>
          </p:cNvSpPr>
          <p:nvPr>
            <p:ph type="pic" idx="10"/>
          </p:nvPr>
        </p:nvSpPr>
        <p:spPr>
          <a:xfrm>
            <a:off x="0" y="790585"/>
            <a:ext cx="12192000" cy="3457575"/>
          </a:xfrm>
        </p:spPr>
        <p:txBody>
          <a:bodyPr/>
          <a:lstStyle>
            <a:lvl1pPr marL="0" indent="0">
              <a:buNone/>
              <a:defRPr sz="2400"/>
            </a:lvl1pPr>
            <a:lvl2pPr marL="342918" indent="0">
              <a:buNone/>
              <a:defRPr sz="2100"/>
            </a:lvl2pPr>
            <a:lvl3pPr marL="685834" indent="0">
              <a:buNone/>
              <a:defRPr sz="1800"/>
            </a:lvl3pPr>
            <a:lvl4pPr marL="1028750" indent="0">
              <a:buNone/>
              <a:defRPr sz="1500"/>
            </a:lvl4pPr>
            <a:lvl5pPr marL="1371668" indent="0">
              <a:buNone/>
              <a:defRPr sz="1500"/>
            </a:lvl5pPr>
            <a:lvl6pPr marL="1714585" indent="0">
              <a:buNone/>
              <a:defRPr sz="1500"/>
            </a:lvl6pPr>
            <a:lvl7pPr marL="2057502" indent="0">
              <a:buNone/>
              <a:defRPr sz="1500"/>
            </a:lvl7pPr>
            <a:lvl8pPr marL="2400419" indent="0">
              <a:buNone/>
              <a:defRPr sz="1500"/>
            </a:lvl8pPr>
            <a:lvl9pPr marL="2743335" indent="0">
              <a:buNone/>
              <a:defRPr sz="1500"/>
            </a:lvl9pPr>
          </a:lstStyle>
          <a:p>
            <a:endParaRPr lang="en-US" dirty="0"/>
          </a:p>
        </p:txBody>
      </p:sp>
      <p:cxnSp>
        <p:nvCxnSpPr>
          <p:cNvPr id="10" name="Straight Connector 9">
            <a:extLst>
              <a:ext uri="{FF2B5EF4-FFF2-40B4-BE49-F238E27FC236}">
                <a16:creationId xmlns:a16="http://schemas.microsoft.com/office/drawing/2014/main" id="{309F4D4A-694E-4187-B456-B0C0C3E27BBF}"/>
              </a:ext>
            </a:extLst>
          </p:cNvPr>
          <p:cNvCxnSpPr/>
          <p:nvPr userDrawn="1"/>
        </p:nvCxnSpPr>
        <p:spPr>
          <a:xfrm>
            <a:off x="831851" y="5449421"/>
            <a:ext cx="10515600" cy="0"/>
          </a:xfrm>
          <a:prstGeom prst="line">
            <a:avLst/>
          </a:prstGeom>
          <a:ln w="19050">
            <a:solidFill>
              <a:srgbClr val="025A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81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1066800"/>
          </a:xfrm>
        </p:spPr>
        <p:txBody>
          <a:bodyPr>
            <a:normAutofit/>
          </a:bodyPr>
          <a:lstStyle>
            <a:lvl1pPr>
              <a:defRPr sz="3600" b="1"/>
            </a:lvl1pPr>
          </a:lstStyle>
          <a:p>
            <a:r>
              <a:rPr lang="en-US"/>
              <a:t>Click to edit Master title style</a:t>
            </a:r>
          </a:p>
        </p:txBody>
      </p:sp>
      <p:sp>
        <p:nvSpPr>
          <p:cNvPr id="3" name="Content Placeholder 2"/>
          <p:cNvSpPr>
            <a:spLocks noGrp="1"/>
          </p:cNvSpPr>
          <p:nvPr>
            <p:ph idx="1"/>
          </p:nvPr>
        </p:nvSpPr>
        <p:spPr>
          <a:xfrm>
            <a:off x="609600" y="1828800"/>
            <a:ext cx="10972800" cy="4343400"/>
          </a:xfrm>
        </p:spPr>
        <p:txBody>
          <a:bodyPr/>
          <a:lstStyle>
            <a:lvl1pPr>
              <a:buClr>
                <a:srgbClr val="008ACC"/>
              </a:buClr>
              <a:defRPr/>
            </a:lvl1pPr>
            <a:lvl2pPr>
              <a:buClr>
                <a:srgbClr val="008ACC"/>
              </a:buClr>
              <a:defRPr/>
            </a:lvl2pPr>
            <a:lvl3pPr>
              <a:buClr>
                <a:srgbClr val="008ACC"/>
              </a:buClr>
              <a:defRPr/>
            </a:lvl3pPr>
            <a:lvl4pPr>
              <a:buClr>
                <a:srgbClr val="008ACC"/>
              </a:buClr>
              <a:defRPr/>
            </a:lvl4pPr>
            <a:lvl5pPr>
              <a:buClr>
                <a:srgbClr val="008ACC"/>
              </a:buClr>
              <a:defRPr/>
            </a:lvl5pPr>
            <a:lvl6pPr>
              <a:defRPr baseline="0"/>
            </a:lvl6pPr>
            <a:lvl7pPr>
              <a:defRPr baseline="0">
                <a:solidFill>
                  <a:srgbClr val="000000"/>
                </a:solidFill>
                <a:latin typeface="Arial" pitchFamily="34" charset="0"/>
                <a:cs typeface="Arial" pitchFamily="34" charset="0"/>
              </a:defRPr>
            </a:lvl7pPr>
            <a:lvl8pPr>
              <a:defRPr baseline="0">
                <a:solidFill>
                  <a:srgbClr val="000000"/>
                </a:solidFill>
                <a:latin typeface="Arial" pitchFamily="34" charset="0"/>
                <a:cs typeface="Arial" pitchFamily="34" charset="0"/>
              </a:defRPr>
            </a:lvl8pPr>
            <a:lvl9pPr>
              <a:buFont typeface="Georgia" panose="02040502050405020303" pitchFamily="18" charset="0"/>
              <a:buChar char="−"/>
              <a:defRPr baseline="0">
                <a:solidFill>
                  <a:srgbClr val="000000"/>
                </a:solidFill>
                <a:latin typeface="Arial" pitchFamily="34" charset="0"/>
                <a:cs typeface="Arial"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2">
            <a:extLst>
              <a:ext uri="{FF2B5EF4-FFF2-40B4-BE49-F238E27FC236}">
                <a16:creationId xmlns:a16="http://schemas.microsoft.com/office/drawing/2014/main" id="{68A82A72-A94F-49B1-8870-5F114CA456B9}"/>
              </a:ext>
            </a:extLst>
          </p:cNvPr>
          <p:cNvSpPr>
            <a:spLocks noGrp="1"/>
          </p:cNvSpPr>
          <p:nvPr>
            <p:ph type="sldNum" sz="quarter" idx="10"/>
          </p:nvPr>
        </p:nvSpPr>
        <p:spPr>
          <a:xfrm>
            <a:off x="101600" y="6324600"/>
            <a:ext cx="1016000" cy="290513"/>
          </a:xfrm>
        </p:spPr>
        <p:txBody>
          <a:bodyPr/>
          <a:lstStyle>
            <a:lvl1pPr>
              <a:defRPr/>
            </a:lvl1pPr>
          </a:lstStyle>
          <a:p>
            <a:fld id="{5D6B419E-316F-457A-A27E-561523343681}" type="slidenum">
              <a:rPr lang="en-US" smtClean="0"/>
              <a:t>‹#›</a:t>
            </a:fld>
            <a:endParaRPr lang="en-US"/>
          </a:p>
        </p:txBody>
      </p:sp>
    </p:spTree>
    <p:extLst>
      <p:ext uri="{BB962C8B-B14F-4D97-AF65-F5344CB8AC3E}">
        <p14:creationId xmlns:p14="http://schemas.microsoft.com/office/powerpoint/2010/main" val="15760189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ayout 1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88897" y="700099"/>
            <a:ext cx="3969600" cy="5572800"/>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9" name="2 Marcador de posición de imagen"/>
          <p:cNvSpPr>
            <a:spLocks noGrp="1"/>
          </p:cNvSpPr>
          <p:nvPr>
            <p:ph type="pic" sz="quarter" idx="11"/>
          </p:nvPr>
        </p:nvSpPr>
        <p:spPr>
          <a:xfrm>
            <a:off x="4211015" y="700099"/>
            <a:ext cx="3969600" cy="271355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0" name="2 Marcador de posición de imagen"/>
          <p:cNvSpPr>
            <a:spLocks noGrp="1"/>
          </p:cNvSpPr>
          <p:nvPr>
            <p:ph type="pic" sz="quarter" idx="12"/>
          </p:nvPr>
        </p:nvSpPr>
        <p:spPr>
          <a:xfrm>
            <a:off x="4211015" y="3558651"/>
            <a:ext cx="3969600" cy="271355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1" name="2 Marcador de posición de imagen"/>
          <p:cNvSpPr>
            <a:spLocks noGrp="1"/>
          </p:cNvSpPr>
          <p:nvPr>
            <p:ph type="pic" sz="quarter" idx="13"/>
          </p:nvPr>
        </p:nvSpPr>
        <p:spPr>
          <a:xfrm>
            <a:off x="8331100" y="700099"/>
            <a:ext cx="3772000" cy="271355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2 Marcador de posición de imagen"/>
          <p:cNvSpPr>
            <a:spLocks noGrp="1"/>
          </p:cNvSpPr>
          <p:nvPr>
            <p:ph type="pic" sz="quarter" idx="14"/>
          </p:nvPr>
        </p:nvSpPr>
        <p:spPr>
          <a:xfrm>
            <a:off x="8331100" y="3558651"/>
            <a:ext cx="3772000" cy="2713552"/>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2735921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3A30383-7F7A-43E5-A5A0-5FAEE9C8E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5327" y="652189"/>
            <a:ext cx="5048251" cy="5362575"/>
          </a:xfrm>
          <a:prstGeom prst="rect">
            <a:avLst/>
          </a:prstGeom>
        </p:spPr>
      </p:pic>
      <p:sp>
        <p:nvSpPr>
          <p:cNvPr id="7" name="Title 1">
            <a:extLst>
              <a:ext uri="{FF2B5EF4-FFF2-40B4-BE49-F238E27FC236}">
                <a16:creationId xmlns:a16="http://schemas.microsoft.com/office/drawing/2014/main" id="{A842E298-860A-468B-93F2-C339FCE3ECB8}"/>
              </a:ext>
            </a:extLst>
          </p:cNvPr>
          <p:cNvSpPr>
            <a:spLocks noGrp="1"/>
          </p:cNvSpPr>
          <p:nvPr>
            <p:ph type="ctrTitle"/>
          </p:nvPr>
        </p:nvSpPr>
        <p:spPr>
          <a:xfrm>
            <a:off x="443128" y="2773553"/>
            <a:ext cx="5652875" cy="1023939"/>
          </a:xfrm>
        </p:spPr>
        <p:txBody>
          <a:bodyPr anchor="b"/>
          <a:lstStyle>
            <a:lvl1pPr algn="ctr">
              <a:defRPr sz="4500"/>
            </a:lvl1pPr>
          </a:lstStyle>
          <a:p>
            <a:r>
              <a:rPr lang="en-US" dirty="0"/>
              <a:t>Click to edit Master title style</a:t>
            </a:r>
          </a:p>
        </p:txBody>
      </p:sp>
      <p:sp>
        <p:nvSpPr>
          <p:cNvPr id="8" name="Subtitle 2">
            <a:extLst>
              <a:ext uri="{FF2B5EF4-FFF2-40B4-BE49-F238E27FC236}">
                <a16:creationId xmlns:a16="http://schemas.microsoft.com/office/drawing/2014/main" id="{3B31F696-B1D7-431A-A3CE-BFCCAB408C26}"/>
              </a:ext>
            </a:extLst>
          </p:cNvPr>
          <p:cNvSpPr>
            <a:spLocks noGrp="1"/>
          </p:cNvSpPr>
          <p:nvPr>
            <p:ph type="subTitle" idx="1"/>
          </p:nvPr>
        </p:nvSpPr>
        <p:spPr>
          <a:xfrm>
            <a:off x="443128" y="3889577"/>
            <a:ext cx="5652875" cy="617537"/>
          </a:xfrm>
        </p:spPr>
        <p:txBody>
          <a:bodyPr/>
          <a:lstStyle>
            <a:lvl1pPr marL="0" indent="0" algn="ctr">
              <a:buNone/>
              <a:defRPr lang="en-US" sz="1800" kern="1200" dirty="0">
                <a:solidFill>
                  <a:schemeClr val="tx1">
                    <a:tint val="75000"/>
                  </a:schemeClr>
                </a:solidFill>
                <a:latin typeface="+mn-lt"/>
                <a:ea typeface="+mn-ea"/>
                <a:cs typeface="+mn-cs"/>
              </a:defRPr>
            </a:lvl1pPr>
            <a:lvl2pPr marL="342918" indent="0" algn="ctr">
              <a:buNone/>
              <a:defRPr sz="1500"/>
            </a:lvl2pPr>
            <a:lvl3pPr marL="685834" indent="0" algn="ctr">
              <a:buNone/>
              <a:defRPr sz="1351"/>
            </a:lvl3pPr>
            <a:lvl4pPr marL="1028750" indent="0" algn="ctr">
              <a:buNone/>
              <a:defRPr sz="1200"/>
            </a:lvl4pPr>
            <a:lvl5pPr marL="1371668" indent="0" algn="ctr">
              <a:buNone/>
              <a:defRPr sz="1200"/>
            </a:lvl5pPr>
            <a:lvl6pPr marL="1714585" indent="0" algn="ctr">
              <a:buNone/>
              <a:defRPr sz="1200"/>
            </a:lvl6pPr>
            <a:lvl7pPr marL="2057502" indent="0" algn="ctr">
              <a:buNone/>
              <a:defRPr sz="1200"/>
            </a:lvl7pPr>
            <a:lvl8pPr marL="2400419" indent="0" algn="ctr">
              <a:buNone/>
              <a:defRPr sz="1200"/>
            </a:lvl8pPr>
            <a:lvl9pPr marL="2743335"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9C2C67CB-D6D0-4634-A8B4-D65E9C9C76CF}"/>
              </a:ext>
            </a:extLst>
          </p:cNvPr>
          <p:cNvSpPr/>
          <p:nvPr userDrawn="1"/>
        </p:nvSpPr>
        <p:spPr>
          <a:xfrm>
            <a:off x="6615337" y="1269246"/>
            <a:ext cx="2146537"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B00DD348-3295-471D-B60B-209944609A0F}"/>
              </a:ext>
            </a:extLst>
          </p:cNvPr>
          <p:cNvSpPr/>
          <p:nvPr userDrawn="1"/>
        </p:nvSpPr>
        <p:spPr>
          <a:xfrm>
            <a:off x="6397397" y="1711312"/>
            <a:ext cx="2146537"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94317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ayout 10">
    <p:spTree>
      <p:nvGrpSpPr>
        <p:cNvPr id="1" name=""/>
        <p:cNvGrpSpPr/>
        <p:nvPr/>
      </p:nvGrpSpPr>
      <p:grpSpPr>
        <a:xfrm>
          <a:off x="0" y="0"/>
          <a:ext cx="0" cy="0"/>
          <a:chOff x="0" y="0"/>
          <a:chExt cx="0" cy="0"/>
        </a:xfrm>
      </p:grpSpPr>
      <p:sp>
        <p:nvSpPr>
          <p:cNvPr id="16" name="Forma libre 17">
            <a:extLst>
              <a:ext uri="{FF2B5EF4-FFF2-40B4-BE49-F238E27FC236}">
                <a16:creationId xmlns:a16="http://schemas.microsoft.com/office/drawing/2014/main" id="{79CA2310-3828-4DFB-AE1D-75BF2572F734}"/>
              </a:ext>
            </a:extLst>
          </p:cNvPr>
          <p:cNvSpPr/>
          <p:nvPr userDrawn="1"/>
        </p:nvSpPr>
        <p:spPr bwMode="auto">
          <a:xfrm>
            <a:off x="4064153" y="3361028"/>
            <a:ext cx="8127857" cy="3041075"/>
          </a:xfrm>
          <a:custGeom>
            <a:avLst/>
            <a:gdLst>
              <a:gd name="connsiteX0" fmla="*/ 12083842 w 18268467"/>
              <a:gd name="connsiteY0" fmla="*/ 0 h 6907495"/>
              <a:gd name="connsiteX1" fmla="*/ 17843719 w 18268467"/>
              <a:gd name="connsiteY1" fmla="*/ 545902 h 6907495"/>
              <a:gd name="connsiteX2" fmla="*/ 18268467 w 18268467"/>
              <a:gd name="connsiteY2" fmla="*/ 637316 h 6907495"/>
              <a:gd name="connsiteX3" fmla="*/ 18268467 w 18268467"/>
              <a:gd name="connsiteY3" fmla="*/ 6907495 h 6907495"/>
              <a:gd name="connsiteX4" fmla="*/ 1816474 w 18268467"/>
              <a:gd name="connsiteY4" fmla="*/ 6907495 h 6907495"/>
              <a:gd name="connsiteX5" fmla="*/ 1749419 w 18268467"/>
              <a:gd name="connsiteY5" fmla="*/ 6868345 h 6907495"/>
              <a:gd name="connsiteX6" fmla="*/ 0 w 18268467"/>
              <a:gd name="connsiteY6" fmla="*/ 4523003 h 6907495"/>
              <a:gd name="connsiteX7" fmla="*/ 12083842 w 18268467"/>
              <a:gd name="connsiteY7" fmla="*/ 0 h 690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8467" h="6907495">
                <a:moveTo>
                  <a:pt x="12083842" y="0"/>
                </a:moveTo>
                <a:cubicBezTo>
                  <a:pt x="14169380" y="0"/>
                  <a:pt x="16131520" y="197756"/>
                  <a:pt x="17843719" y="545902"/>
                </a:cubicBezTo>
                <a:lnTo>
                  <a:pt x="18268467" y="637316"/>
                </a:lnTo>
                <a:lnTo>
                  <a:pt x="18268467" y="6907495"/>
                </a:lnTo>
                <a:lnTo>
                  <a:pt x="1816474" y="6907495"/>
                </a:lnTo>
                <a:lnTo>
                  <a:pt x="1749419" y="6868345"/>
                </a:lnTo>
                <a:cubicBezTo>
                  <a:pt x="639282" y="6184481"/>
                  <a:pt x="0" y="5381686"/>
                  <a:pt x="0" y="4523003"/>
                </a:cubicBezTo>
                <a:cubicBezTo>
                  <a:pt x="0" y="2025017"/>
                  <a:pt x="5410121" y="0"/>
                  <a:pt x="12083842" y="0"/>
                </a:cubicBezTo>
                <a:close/>
              </a:path>
            </a:pathLst>
          </a:custGeom>
          <a:solidFill>
            <a:srgbClr val="025A9E"/>
          </a:solidFill>
          <a:ln>
            <a:noFill/>
          </a:ln>
        </p:spPr>
        <p:txBody>
          <a:bodyPr wrap="square" lIns="0" tIns="0" rIns="0" bIns="0" rtlCol="0" anchor="ctr">
            <a:noAutofit/>
          </a:bodyPr>
          <a:lstStyle/>
          <a:p>
            <a:pPr algn="ctr"/>
            <a:endParaRPr lang="es-SV" sz="675"/>
          </a:p>
        </p:txBody>
      </p:sp>
      <p:pic>
        <p:nvPicPr>
          <p:cNvPr id="6" name="Picture 14">
            <a:extLst>
              <a:ext uri="{FF2B5EF4-FFF2-40B4-BE49-F238E27FC236}">
                <a16:creationId xmlns:a16="http://schemas.microsoft.com/office/drawing/2014/main" id="{7FF70F53-5C88-43A0-B79C-675A16D8E2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4876514" y="1651519"/>
            <a:ext cx="7596492" cy="4280711"/>
          </a:xfrm>
          <a:prstGeom prst="rect">
            <a:avLst/>
          </a:prstGeom>
        </p:spPr>
      </p:pic>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6253512" y="2169013"/>
            <a:ext cx="4748091" cy="296425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5" name="Title 1">
            <a:extLst>
              <a:ext uri="{FF2B5EF4-FFF2-40B4-BE49-F238E27FC236}">
                <a16:creationId xmlns:a16="http://schemas.microsoft.com/office/drawing/2014/main" id="{2262E086-4BCA-4CA3-A494-7E85392C8988}"/>
              </a:ext>
            </a:extLst>
          </p:cNvPr>
          <p:cNvSpPr>
            <a:spLocks noGrp="1"/>
          </p:cNvSpPr>
          <p:nvPr>
            <p:ph type="title"/>
          </p:nvPr>
        </p:nvSpPr>
        <p:spPr>
          <a:xfrm>
            <a:off x="839791" y="927340"/>
            <a:ext cx="3932237" cy="1600200"/>
          </a:xfrm>
        </p:spPr>
        <p:txBody>
          <a:bodyPr anchor="b"/>
          <a:lstStyle>
            <a:lvl1pPr>
              <a:defRPr sz="2400"/>
            </a:lvl1pPr>
          </a:lstStyle>
          <a:p>
            <a:r>
              <a:rPr lang="en-US"/>
              <a:t>Click to edit Master title style</a:t>
            </a:r>
          </a:p>
        </p:txBody>
      </p:sp>
      <p:sp>
        <p:nvSpPr>
          <p:cNvPr id="7" name="Text Placeholder 3">
            <a:extLst>
              <a:ext uri="{FF2B5EF4-FFF2-40B4-BE49-F238E27FC236}">
                <a16:creationId xmlns:a16="http://schemas.microsoft.com/office/drawing/2014/main" id="{7A50CC01-A778-4816-BCB9-C69B938AD90E}"/>
              </a:ext>
            </a:extLst>
          </p:cNvPr>
          <p:cNvSpPr>
            <a:spLocks noGrp="1"/>
          </p:cNvSpPr>
          <p:nvPr>
            <p:ph type="body" sz="half" idx="2"/>
          </p:nvPr>
        </p:nvSpPr>
        <p:spPr>
          <a:xfrm>
            <a:off x="839791" y="2527540"/>
            <a:ext cx="3932237" cy="3341448"/>
          </a:xfrm>
        </p:spPr>
        <p:txBody>
          <a:bodyPr/>
          <a:lstStyle>
            <a:lvl1pPr marL="0" indent="0">
              <a:buNone/>
              <a:defRPr sz="1200"/>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Click to edit Master text styles</a:t>
            </a:r>
          </a:p>
        </p:txBody>
      </p:sp>
    </p:spTree>
    <p:extLst>
      <p:ext uri="{BB962C8B-B14F-4D97-AF65-F5344CB8AC3E}">
        <p14:creationId xmlns:p14="http://schemas.microsoft.com/office/powerpoint/2010/main" val="3354591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ayout 50">
    <p:spTree>
      <p:nvGrpSpPr>
        <p:cNvPr id="1" name=""/>
        <p:cNvGrpSpPr/>
        <p:nvPr/>
      </p:nvGrpSpPr>
      <p:grpSpPr>
        <a:xfrm>
          <a:off x="0" y="0"/>
          <a:ext cx="0" cy="0"/>
          <a:chOff x="0" y="0"/>
          <a:chExt cx="0" cy="0"/>
        </a:xfrm>
      </p:grpSpPr>
      <p:grpSp>
        <p:nvGrpSpPr>
          <p:cNvPr id="3" name="4 Grupo">
            <a:extLst>
              <a:ext uri="{FF2B5EF4-FFF2-40B4-BE49-F238E27FC236}">
                <a16:creationId xmlns:a16="http://schemas.microsoft.com/office/drawing/2014/main" id="{136A931C-F274-4A47-A5F9-3B295D7B1F8C}"/>
              </a:ext>
            </a:extLst>
          </p:cNvPr>
          <p:cNvGrpSpPr>
            <a:grpSpLocks noChangeAspect="1"/>
          </p:cNvGrpSpPr>
          <p:nvPr userDrawn="1"/>
        </p:nvGrpSpPr>
        <p:grpSpPr>
          <a:xfrm>
            <a:off x="-1951628" y="761989"/>
            <a:ext cx="9734227" cy="5370539"/>
            <a:chOff x="-5854210" y="2216455"/>
            <a:chExt cx="20117235" cy="11350954"/>
          </a:xfrm>
        </p:grpSpPr>
        <p:sp>
          <p:nvSpPr>
            <p:cNvPr id="4" name="Rectángulo redondeado 34">
              <a:extLst>
                <a:ext uri="{FF2B5EF4-FFF2-40B4-BE49-F238E27FC236}">
                  <a16:creationId xmlns:a16="http://schemas.microsoft.com/office/drawing/2014/main" id="{50E4D8C2-FEBD-428E-A5BF-6F423250B44F}"/>
                </a:ext>
              </a:extLst>
            </p:cNvPr>
            <p:cNvSpPr/>
            <p:nvPr/>
          </p:nvSpPr>
          <p:spPr>
            <a:xfrm>
              <a:off x="-3927982" y="2216455"/>
              <a:ext cx="16313946" cy="11105489"/>
            </a:xfrm>
            <a:prstGeom prst="roundRect">
              <a:avLst>
                <a:gd name="adj" fmla="val 5106"/>
              </a:avLst>
            </a:prstGeom>
            <a:solidFill>
              <a:schemeClr val="tx1"/>
            </a:solidFill>
            <a:ln w="38100">
              <a:solidFill>
                <a:schemeClr val="bg1">
                  <a:lumMod val="75000"/>
                </a:schemeClr>
              </a:solid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sp>
          <p:nvSpPr>
            <p:cNvPr id="5" name="Elipse 7">
              <a:extLst>
                <a:ext uri="{FF2B5EF4-FFF2-40B4-BE49-F238E27FC236}">
                  <a16:creationId xmlns:a16="http://schemas.microsoft.com/office/drawing/2014/main" id="{179050F6-93BC-4E62-A89B-3DDC3F154B87}"/>
                </a:ext>
              </a:extLst>
            </p:cNvPr>
            <p:cNvSpPr/>
            <p:nvPr/>
          </p:nvSpPr>
          <p:spPr>
            <a:xfrm>
              <a:off x="4129747" y="2442101"/>
              <a:ext cx="136298" cy="132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sp>
          <p:nvSpPr>
            <p:cNvPr id="6" name="Elipse 5">
              <a:extLst>
                <a:ext uri="{FF2B5EF4-FFF2-40B4-BE49-F238E27FC236}">
                  <a16:creationId xmlns:a16="http://schemas.microsoft.com/office/drawing/2014/main" id="{32E3E80B-A0B4-45CF-BEC2-CD5B55991BA3}"/>
                </a:ext>
              </a:extLst>
            </p:cNvPr>
            <p:cNvSpPr/>
            <p:nvPr/>
          </p:nvSpPr>
          <p:spPr>
            <a:xfrm>
              <a:off x="4087643" y="2437652"/>
              <a:ext cx="109313" cy="1085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grpSp>
          <p:nvGrpSpPr>
            <p:cNvPr id="7" name="374 Grupo">
              <a:extLst>
                <a:ext uri="{FF2B5EF4-FFF2-40B4-BE49-F238E27FC236}">
                  <a16:creationId xmlns:a16="http://schemas.microsoft.com/office/drawing/2014/main" id="{EAC35194-7B3F-47CB-9147-701BE92D1235}"/>
                </a:ext>
              </a:extLst>
            </p:cNvPr>
            <p:cNvGrpSpPr/>
            <p:nvPr/>
          </p:nvGrpSpPr>
          <p:grpSpPr>
            <a:xfrm>
              <a:off x="-5854210" y="12964442"/>
              <a:ext cx="20117235" cy="602967"/>
              <a:chOff x="-5715543" y="3770615"/>
              <a:chExt cx="6625214" cy="199884"/>
            </a:xfrm>
            <a:effectLst>
              <a:reflection blurRad="6350" stA="50000" endA="300" endPos="90000" dist="50800" dir="5400000" sy="-100000" algn="bl" rotWithShape="0"/>
            </a:effectLst>
          </p:grpSpPr>
          <p:sp>
            <p:nvSpPr>
              <p:cNvPr id="10" name="20 Rectángulo redondeado">
                <a:extLst>
                  <a:ext uri="{FF2B5EF4-FFF2-40B4-BE49-F238E27FC236}">
                    <a16:creationId xmlns:a16="http://schemas.microsoft.com/office/drawing/2014/main" id="{03F1D52E-B964-4060-83E7-517ADD5D2289}"/>
                  </a:ext>
                </a:extLst>
              </p:cNvPr>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75">
                  <a:latin typeface="Segoe UI" panose="020B0502040204020203" pitchFamily="34" charset="0"/>
                  <a:ea typeface="Segoe UI" panose="020B0502040204020203" pitchFamily="34" charset="0"/>
                  <a:cs typeface="Segoe UI" panose="020B0502040204020203" pitchFamily="34" charset="0"/>
                </a:endParaRPr>
              </a:p>
            </p:txBody>
          </p:sp>
          <p:sp>
            <p:nvSpPr>
              <p:cNvPr id="11" name="Rectángulo redondeado 3">
                <a:extLst>
                  <a:ext uri="{FF2B5EF4-FFF2-40B4-BE49-F238E27FC236}">
                    <a16:creationId xmlns:a16="http://schemas.microsoft.com/office/drawing/2014/main" id="{E1306B43-AD1B-4C80-A121-80E1D592ACE1}"/>
                  </a:ext>
                </a:extLst>
              </p:cNvPr>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grpSp>
        <p:sp>
          <p:nvSpPr>
            <p:cNvPr id="8" name="23 Rectángulo redondeado">
              <a:extLst>
                <a:ext uri="{FF2B5EF4-FFF2-40B4-BE49-F238E27FC236}">
                  <a16:creationId xmlns:a16="http://schemas.microsoft.com/office/drawing/2014/main" id="{F39A3D81-2448-40B8-BD01-9CA11C2B794F}"/>
                </a:ext>
              </a:extLst>
            </p:cNvPr>
            <p:cNvSpPr/>
            <p:nvPr/>
          </p:nvSpPr>
          <p:spPr>
            <a:xfrm>
              <a:off x="2823939" y="12968008"/>
              <a:ext cx="2804149" cy="249019"/>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75">
                <a:latin typeface="Segoe UI" panose="020B0502040204020203" pitchFamily="34" charset="0"/>
                <a:ea typeface="Segoe UI" panose="020B0502040204020203" pitchFamily="34" charset="0"/>
                <a:cs typeface="Segoe UI" panose="020B0502040204020203" pitchFamily="34" charset="0"/>
              </a:endParaRPr>
            </a:p>
          </p:txBody>
        </p:sp>
        <p:sp>
          <p:nvSpPr>
            <p:cNvPr id="9" name="Rectángulo redondeado 3">
              <a:extLst>
                <a:ext uri="{FF2B5EF4-FFF2-40B4-BE49-F238E27FC236}">
                  <a16:creationId xmlns:a16="http://schemas.microsoft.com/office/drawing/2014/main" id="{8DB9F20C-D006-41B8-B73E-60675E1DBA4C}"/>
                </a:ext>
              </a:extLst>
            </p:cNvPr>
            <p:cNvSpPr/>
            <p:nvPr/>
          </p:nvSpPr>
          <p:spPr>
            <a:xfrm>
              <a:off x="-3925253" y="2216455"/>
              <a:ext cx="6286434" cy="9112288"/>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grpSp>
      <p:sp>
        <p:nvSpPr>
          <p:cNvPr id="14" name="Title 1">
            <a:extLst>
              <a:ext uri="{FF2B5EF4-FFF2-40B4-BE49-F238E27FC236}">
                <a16:creationId xmlns:a16="http://schemas.microsoft.com/office/drawing/2014/main" id="{C8A93C20-A683-4357-A3EF-31F944DCDC36}"/>
              </a:ext>
            </a:extLst>
          </p:cNvPr>
          <p:cNvSpPr>
            <a:spLocks noGrp="1"/>
          </p:cNvSpPr>
          <p:nvPr>
            <p:ph type="title" hasCustomPrompt="1"/>
          </p:nvPr>
        </p:nvSpPr>
        <p:spPr>
          <a:xfrm>
            <a:off x="7605179" y="927340"/>
            <a:ext cx="3932237" cy="683096"/>
          </a:xfrm>
        </p:spPr>
        <p:txBody>
          <a:bodyPr anchor="b"/>
          <a:lstStyle>
            <a:lvl1pPr>
              <a:defRPr sz="2400"/>
            </a:lvl1pPr>
          </a:lstStyle>
          <a:p>
            <a:r>
              <a:rPr lang="en-US" dirty="0"/>
              <a:t>Upcoming Webinars</a:t>
            </a:r>
          </a:p>
        </p:txBody>
      </p:sp>
      <p:sp>
        <p:nvSpPr>
          <p:cNvPr id="15" name="Text Placeholder 3">
            <a:extLst>
              <a:ext uri="{FF2B5EF4-FFF2-40B4-BE49-F238E27FC236}">
                <a16:creationId xmlns:a16="http://schemas.microsoft.com/office/drawing/2014/main" id="{D1B3CE03-A118-4EA3-8024-EB62E945B5B3}"/>
              </a:ext>
            </a:extLst>
          </p:cNvPr>
          <p:cNvSpPr>
            <a:spLocks noGrp="1"/>
          </p:cNvSpPr>
          <p:nvPr>
            <p:ph type="body" sz="half" idx="2" hasCustomPrompt="1"/>
          </p:nvPr>
        </p:nvSpPr>
        <p:spPr>
          <a:xfrm>
            <a:off x="7605179" y="1725892"/>
            <a:ext cx="3932237" cy="4143096"/>
          </a:xfrm>
        </p:spPr>
        <p:txBody>
          <a:bodyPr>
            <a:normAutofit/>
          </a:bodyPr>
          <a:lstStyle>
            <a:lvl1pPr marL="0" indent="0">
              <a:buFont typeface="Arial" panose="020B0604020202020204" pitchFamily="34" charset="0"/>
              <a:buChar char="•"/>
              <a:defRPr sz="1500" b="1">
                <a:solidFill>
                  <a:srgbClr val="025A9E"/>
                </a:solidFill>
              </a:defRPr>
            </a:lvl1pPr>
            <a:lvl2pPr marL="342918" indent="0">
              <a:buNone/>
              <a:defRPr sz="1051"/>
            </a:lvl2pPr>
            <a:lvl3pPr marL="685834" indent="0">
              <a:buNone/>
              <a:defRPr sz="900"/>
            </a:lvl3pPr>
            <a:lvl4pPr marL="1028750" indent="0">
              <a:buNone/>
              <a:defRPr sz="751"/>
            </a:lvl4pPr>
            <a:lvl5pPr marL="1371668" indent="0">
              <a:buNone/>
              <a:defRPr sz="751"/>
            </a:lvl5pPr>
            <a:lvl6pPr marL="1714585" indent="0">
              <a:buNone/>
              <a:defRPr sz="751"/>
            </a:lvl6pPr>
            <a:lvl7pPr marL="2057502" indent="0">
              <a:buNone/>
              <a:defRPr sz="751"/>
            </a:lvl7pPr>
            <a:lvl8pPr marL="2400419" indent="0">
              <a:buNone/>
              <a:defRPr sz="751"/>
            </a:lvl8pPr>
            <a:lvl9pPr marL="2743335" indent="0">
              <a:buNone/>
              <a:defRPr sz="751"/>
            </a:lvl9pPr>
          </a:lstStyle>
          <a:p>
            <a:pPr lvl="0"/>
            <a:r>
              <a:rPr lang="en-US" dirty="0"/>
              <a:t>Webinar 1</a:t>
            </a:r>
          </a:p>
          <a:p>
            <a:pPr lvl="1"/>
            <a:r>
              <a:rPr lang="en-US" dirty="0"/>
              <a:t>Date</a:t>
            </a:r>
          </a:p>
          <a:p>
            <a:pPr lvl="0"/>
            <a:r>
              <a:rPr lang="en-US" dirty="0"/>
              <a:t>Webinar 2</a:t>
            </a:r>
          </a:p>
          <a:p>
            <a:pPr lvl="1"/>
            <a:r>
              <a:rPr lang="en-US" dirty="0"/>
              <a:t>Date</a:t>
            </a:r>
          </a:p>
          <a:p>
            <a:pPr lvl="0"/>
            <a:r>
              <a:rPr lang="en-US" dirty="0"/>
              <a:t>Webinar 3</a:t>
            </a:r>
          </a:p>
          <a:p>
            <a:pPr lvl="1"/>
            <a:r>
              <a:rPr lang="en-US" dirty="0"/>
              <a:t>Date</a:t>
            </a:r>
          </a:p>
        </p:txBody>
      </p:sp>
      <p:sp>
        <p:nvSpPr>
          <p:cNvPr id="16" name="2 Marcador de posición de imagen">
            <a:extLst>
              <a:ext uri="{FF2B5EF4-FFF2-40B4-BE49-F238E27FC236}">
                <a16:creationId xmlns:a16="http://schemas.microsoft.com/office/drawing/2014/main" id="{3A934F46-A1E6-4DE6-80E0-CD7190731D59}"/>
              </a:ext>
            </a:extLst>
          </p:cNvPr>
          <p:cNvSpPr>
            <a:spLocks noGrp="1"/>
          </p:cNvSpPr>
          <p:nvPr>
            <p:ph type="pic" sz="quarter" idx="10"/>
          </p:nvPr>
        </p:nvSpPr>
        <p:spPr>
          <a:xfrm>
            <a:off x="-720499" y="1090843"/>
            <a:ext cx="7327712" cy="4477455"/>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975442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age Layout 49">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12192000" cy="401399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6 Rectángulo">
            <a:extLst>
              <a:ext uri="{FF2B5EF4-FFF2-40B4-BE49-F238E27FC236}">
                <a16:creationId xmlns:a16="http://schemas.microsoft.com/office/drawing/2014/main" id="{95140381-4C50-4167-879E-5620A458EB4D}"/>
              </a:ext>
            </a:extLst>
          </p:cNvPr>
          <p:cNvSpPr/>
          <p:nvPr userDrawn="1"/>
        </p:nvSpPr>
        <p:spPr bwMode="auto">
          <a:xfrm>
            <a:off x="0" y="6628645"/>
            <a:ext cx="12192000" cy="229367"/>
          </a:xfrm>
          <a:prstGeom prst="rect">
            <a:avLst/>
          </a:prstGeom>
          <a:solidFill>
            <a:schemeClr val="accent1"/>
          </a:solidFill>
          <a:ln>
            <a:noFill/>
          </a:ln>
        </p:spPr>
        <p:txBody>
          <a:bodyPr lIns="0" tIns="0" rIns="0" bIns="0" rtlCol="0" anchor="ctr"/>
          <a:lstStyle/>
          <a:p>
            <a:pPr algn="ctr"/>
            <a:endParaRPr lang="es-SV" sz="1800"/>
          </a:p>
        </p:txBody>
      </p:sp>
    </p:spTree>
    <p:extLst>
      <p:ext uri="{BB962C8B-B14F-4D97-AF65-F5344CB8AC3E}">
        <p14:creationId xmlns:p14="http://schemas.microsoft.com/office/powerpoint/2010/main" val="2287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Image Layout 10">
    <p:spTree>
      <p:nvGrpSpPr>
        <p:cNvPr id="1" name=""/>
        <p:cNvGrpSpPr/>
        <p:nvPr/>
      </p:nvGrpSpPr>
      <p:grpSpPr>
        <a:xfrm>
          <a:off x="0" y="0"/>
          <a:ext cx="0" cy="0"/>
          <a:chOff x="0" y="0"/>
          <a:chExt cx="0" cy="0"/>
        </a:xfrm>
      </p:grpSpPr>
      <p:sp>
        <p:nvSpPr>
          <p:cNvPr id="16" name="Forma libre 17">
            <a:extLst>
              <a:ext uri="{FF2B5EF4-FFF2-40B4-BE49-F238E27FC236}">
                <a16:creationId xmlns:a16="http://schemas.microsoft.com/office/drawing/2014/main" id="{79CA2310-3828-4DFB-AE1D-75BF2572F734}"/>
              </a:ext>
            </a:extLst>
          </p:cNvPr>
          <p:cNvSpPr/>
          <p:nvPr userDrawn="1"/>
        </p:nvSpPr>
        <p:spPr bwMode="auto">
          <a:xfrm>
            <a:off x="4880954" y="3408654"/>
            <a:ext cx="8127857" cy="3451207"/>
          </a:xfrm>
          <a:custGeom>
            <a:avLst/>
            <a:gdLst>
              <a:gd name="connsiteX0" fmla="*/ 12083842 w 18268467"/>
              <a:gd name="connsiteY0" fmla="*/ 0 h 6907495"/>
              <a:gd name="connsiteX1" fmla="*/ 17843719 w 18268467"/>
              <a:gd name="connsiteY1" fmla="*/ 545902 h 6907495"/>
              <a:gd name="connsiteX2" fmla="*/ 18268467 w 18268467"/>
              <a:gd name="connsiteY2" fmla="*/ 637316 h 6907495"/>
              <a:gd name="connsiteX3" fmla="*/ 18268467 w 18268467"/>
              <a:gd name="connsiteY3" fmla="*/ 6907495 h 6907495"/>
              <a:gd name="connsiteX4" fmla="*/ 1816474 w 18268467"/>
              <a:gd name="connsiteY4" fmla="*/ 6907495 h 6907495"/>
              <a:gd name="connsiteX5" fmla="*/ 1749419 w 18268467"/>
              <a:gd name="connsiteY5" fmla="*/ 6868345 h 6907495"/>
              <a:gd name="connsiteX6" fmla="*/ 0 w 18268467"/>
              <a:gd name="connsiteY6" fmla="*/ 4523003 h 6907495"/>
              <a:gd name="connsiteX7" fmla="*/ 12083842 w 18268467"/>
              <a:gd name="connsiteY7" fmla="*/ 0 h 690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8467" h="6907495">
                <a:moveTo>
                  <a:pt x="12083842" y="0"/>
                </a:moveTo>
                <a:cubicBezTo>
                  <a:pt x="14169380" y="0"/>
                  <a:pt x="16131520" y="197756"/>
                  <a:pt x="17843719" y="545902"/>
                </a:cubicBezTo>
                <a:lnTo>
                  <a:pt x="18268467" y="637316"/>
                </a:lnTo>
                <a:lnTo>
                  <a:pt x="18268467" y="6907495"/>
                </a:lnTo>
                <a:lnTo>
                  <a:pt x="1816474" y="6907495"/>
                </a:lnTo>
                <a:lnTo>
                  <a:pt x="1749419" y="6868345"/>
                </a:lnTo>
                <a:cubicBezTo>
                  <a:pt x="639282" y="6184481"/>
                  <a:pt x="0" y="5381686"/>
                  <a:pt x="0" y="4523003"/>
                </a:cubicBezTo>
                <a:cubicBezTo>
                  <a:pt x="0" y="2025017"/>
                  <a:pt x="5410121" y="0"/>
                  <a:pt x="12083842" y="0"/>
                </a:cubicBezTo>
                <a:close/>
              </a:path>
            </a:pathLst>
          </a:custGeom>
          <a:solidFill>
            <a:schemeClr val="accent1"/>
          </a:solidFill>
          <a:ln>
            <a:noFill/>
          </a:ln>
        </p:spPr>
        <p:txBody>
          <a:bodyPr wrap="square" lIns="0" tIns="0" rIns="0" bIns="0" rtlCol="0" anchor="ctr">
            <a:noAutofit/>
          </a:bodyPr>
          <a:lstStyle/>
          <a:p>
            <a:pPr algn="ctr"/>
            <a:endParaRPr lang="es-SV" sz="1800"/>
          </a:p>
        </p:txBody>
      </p:sp>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6253512" y="0"/>
            <a:ext cx="4748091" cy="61064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25774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1+#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6" decel="100000" fill="hold" grpId="0" nodeType="withEffect">
                                  <p:stCondLst>
                                    <p:cond delay="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50" fill="hold"/>
                                        <p:tgtEl>
                                          <p:spTgt spid="16"/>
                                        </p:tgtEl>
                                        <p:attrNameLst>
                                          <p:attrName>ppt_x</p:attrName>
                                        </p:attrNameLst>
                                      </p:cBhvr>
                                      <p:tavLst>
                                        <p:tav tm="0">
                                          <p:val>
                                            <p:strVal val="1+#ppt_w/2"/>
                                          </p:val>
                                        </p:tav>
                                        <p:tav tm="100000">
                                          <p:val>
                                            <p:strVal val="#ppt_x"/>
                                          </p:val>
                                        </p:tav>
                                      </p:tavLst>
                                    </p:anim>
                                    <p:anim calcmode="lin" valueType="num">
                                      <p:cBhvr additive="base">
                                        <p:cTn id="12" dur="12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mage Layout 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6214138" y="0"/>
            <a:ext cx="5977871" cy="6858000"/>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715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1"/>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4989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99" lvl="0" indent="-457201">
              <a:spcBef>
                <a:spcPts val="0"/>
              </a:spcBef>
              <a:spcAft>
                <a:spcPts val="0"/>
              </a:spcAft>
              <a:buSzPts val="1800"/>
              <a:buChar char="●"/>
              <a:defRPr/>
            </a:lvl1pPr>
            <a:lvl2pPr marL="1219200" lvl="1" indent="-423333">
              <a:spcBef>
                <a:spcPts val="0"/>
              </a:spcBef>
              <a:spcAft>
                <a:spcPts val="0"/>
              </a:spcAft>
              <a:buSzPts val="1400"/>
              <a:buChar char="○"/>
              <a:defRPr/>
            </a:lvl2pPr>
            <a:lvl3pPr marL="1828801" lvl="2" indent="-423333">
              <a:spcBef>
                <a:spcPts val="0"/>
              </a:spcBef>
              <a:spcAft>
                <a:spcPts val="0"/>
              </a:spcAft>
              <a:buSzPts val="1400"/>
              <a:buChar char="■"/>
              <a:defRPr/>
            </a:lvl3pPr>
            <a:lvl4pPr marL="2438398" lvl="3" indent="-423333">
              <a:spcBef>
                <a:spcPts val="0"/>
              </a:spcBef>
              <a:spcAft>
                <a:spcPts val="0"/>
              </a:spcAft>
              <a:buSzPts val="1400"/>
              <a:buChar char="●"/>
              <a:defRPr/>
            </a:lvl4pPr>
            <a:lvl5pPr marL="3047998" lvl="4" indent="-423333">
              <a:spcBef>
                <a:spcPts val="0"/>
              </a:spcBef>
              <a:spcAft>
                <a:spcPts val="0"/>
              </a:spcAft>
              <a:buSzPts val="1400"/>
              <a:buChar char="○"/>
              <a:defRPr/>
            </a:lvl5pPr>
            <a:lvl6pPr marL="3657599" lvl="5" indent="-423333">
              <a:spcBef>
                <a:spcPts val="0"/>
              </a:spcBef>
              <a:spcAft>
                <a:spcPts val="0"/>
              </a:spcAft>
              <a:buSzPts val="1400"/>
              <a:buChar char="■"/>
              <a:defRPr/>
            </a:lvl6pPr>
            <a:lvl7pPr marL="4267199" lvl="6" indent="-423333">
              <a:spcBef>
                <a:spcPts val="0"/>
              </a:spcBef>
              <a:spcAft>
                <a:spcPts val="0"/>
              </a:spcAft>
              <a:buSzPts val="1400"/>
              <a:buChar char="●"/>
              <a:defRPr/>
            </a:lvl7pPr>
            <a:lvl8pPr marL="4876798" lvl="7" indent="-423333">
              <a:spcBef>
                <a:spcPts val="0"/>
              </a:spcBef>
              <a:spcAft>
                <a:spcPts val="0"/>
              </a:spcAft>
              <a:buSzPts val="1400"/>
              <a:buChar char="○"/>
              <a:defRPr/>
            </a:lvl8pPr>
            <a:lvl9pPr marL="5486396" lvl="8" indent="-42333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6414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99" lvl="0" indent="-423333">
              <a:spcBef>
                <a:spcPts val="0"/>
              </a:spcBef>
              <a:spcAft>
                <a:spcPts val="0"/>
              </a:spcAft>
              <a:buSzPts val="1400"/>
              <a:buChar char="●"/>
              <a:defRPr sz="1867"/>
            </a:lvl1pPr>
            <a:lvl2pPr marL="1219200" lvl="1" indent="-406403">
              <a:spcBef>
                <a:spcPts val="0"/>
              </a:spcBef>
              <a:spcAft>
                <a:spcPts val="0"/>
              </a:spcAft>
              <a:buSzPts val="1200"/>
              <a:buChar char="○"/>
              <a:defRPr sz="1600"/>
            </a:lvl2pPr>
            <a:lvl3pPr marL="1828801" lvl="2" indent="-406403">
              <a:spcBef>
                <a:spcPts val="0"/>
              </a:spcBef>
              <a:spcAft>
                <a:spcPts val="0"/>
              </a:spcAft>
              <a:buSzPts val="1200"/>
              <a:buChar char="■"/>
              <a:defRPr sz="1600"/>
            </a:lvl3pPr>
            <a:lvl4pPr marL="2438398" lvl="3" indent="-406403">
              <a:spcBef>
                <a:spcPts val="0"/>
              </a:spcBef>
              <a:spcAft>
                <a:spcPts val="0"/>
              </a:spcAft>
              <a:buSzPts val="1200"/>
              <a:buChar char="●"/>
              <a:defRPr sz="1600"/>
            </a:lvl4pPr>
            <a:lvl5pPr marL="3047998" lvl="4" indent="-406403">
              <a:spcBef>
                <a:spcPts val="0"/>
              </a:spcBef>
              <a:spcAft>
                <a:spcPts val="0"/>
              </a:spcAft>
              <a:buSzPts val="1200"/>
              <a:buChar char="○"/>
              <a:defRPr sz="1600"/>
            </a:lvl5pPr>
            <a:lvl6pPr marL="3657599" lvl="5" indent="-406403">
              <a:spcBef>
                <a:spcPts val="0"/>
              </a:spcBef>
              <a:spcAft>
                <a:spcPts val="0"/>
              </a:spcAft>
              <a:buSzPts val="1200"/>
              <a:buChar char="■"/>
              <a:defRPr sz="1600"/>
            </a:lvl6pPr>
            <a:lvl7pPr marL="4267199" lvl="6" indent="-406403">
              <a:spcBef>
                <a:spcPts val="0"/>
              </a:spcBef>
              <a:spcAft>
                <a:spcPts val="0"/>
              </a:spcAft>
              <a:buSzPts val="1200"/>
              <a:buChar char="●"/>
              <a:defRPr sz="1600"/>
            </a:lvl7pPr>
            <a:lvl8pPr marL="4876798" lvl="7" indent="-406403">
              <a:spcBef>
                <a:spcPts val="0"/>
              </a:spcBef>
              <a:spcAft>
                <a:spcPts val="0"/>
              </a:spcAft>
              <a:buSzPts val="1200"/>
              <a:buChar char="○"/>
              <a:defRPr sz="1600"/>
            </a:lvl8pPr>
            <a:lvl9pPr marL="5486396" lvl="8" indent="-406403">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99" lvl="0" indent="-423333">
              <a:spcBef>
                <a:spcPts val="0"/>
              </a:spcBef>
              <a:spcAft>
                <a:spcPts val="0"/>
              </a:spcAft>
              <a:buSzPts val="1400"/>
              <a:buChar char="●"/>
              <a:defRPr sz="1867"/>
            </a:lvl1pPr>
            <a:lvl2pPr marL="1219200" lvl="1" indent="-406403">
              <a:spcBef>
                <a:spcPts val="0"/>
              </a:spcBef>
              <a:spcAft>
                <a:spcPts val="0"/>
              </a:spcAft>
              <a:buSzPts val="1200"/>
              <a:buChar char="○"/>
              <a:defRPr sz="1600"/>
            </a:lvl2pPr>
            <a:lvl3pPr marL="1828801" lvl="2" indent="-406403">
              <a:spcBef>
                <a:spcPts val="0"/>
              </a:spcBef>
              <a:spcAft>
                <a:spcPts val="0"/>
              </a:spcAft>
              <a:buSzPts val="1200"/>
              <a:buChar char="■"/>
              <a:defRPr sz="1600"/>
            </a:lvl3pPr>
            <a:lvl4pPr marL="2438398" lvl="3" indent="-406403">
              <a:spcBef>
                <a:spcPts val="0"/>
              </a:spcBef>
              <a:spcAft>
                <a:spcPts val="0"/>
              </a:spcAft>
              <a:buSzPts val="1200"/>
              <a:buChar char="●"/>
              <a:defRPr sz="1600"/>
            </a:lvl4pPr>
            <a:lvl5pPr marL="3047998" lvl="4" indent="-406403">
              <a:spcBef>
                <a:spcPts val="0"/>
              </a:spcBef>
              <a:spcAft>
                <a:spcPts val="0"/>
              </a:spcAft>
              <a:buSzPts val="1200"/>
              <a:buChar char="○"/>
              <a:defRPr sz="1600"/>
            </a:lvl5pPr>
            <a:lvl6pPr marL="3657599" lvl="5" indent="-406403">
              <a:spcBef>
                <a:spcPts val="0"/>
              </a:spcBef>
              <a:spcAft>
                <a:spcPts val="0"/>
              </a:spcAft>
              <a:buSzPts val="1200"/>
              <a:buChar char="■"/>
              <a:defRPr sz="1600"/>
            </a:lvl6pPr>
            <a:lvl7pPr marL="4267199" lvl="6" indent="-406403">
              <a:spcBef>
                <a:spcPts val="0"/>
              </a:spcBef>
              <a:spcAft>
                <a:spcPts val="0"/>
              </a:spcAft>
              <a:buSzPts val="1200"/>
              <a:buChar char="●"/>
              <a:defRPr sz="1600"/>
            </a:lvl7pPr>
            <a:lvl8pPr marL="4876798" lvl="7" indent="-406403">
              <a:spcBef>
                <a:spcPts val="0"/>
              </a:spcBef>
              <a:spcAft>
                <a:spcPts val="0"/>
              </a:spcAft>
              <a:buSzPts val="1200"/>
              <a:buChar char="○"/>
              <a:defRPr sz="1600"/>
            </a:lvl8pPr>
            <a:lvl9pPr marL="5486396" lvl="8" indent="-406403">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5579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905001"/>
            <a:ext cx="5384800" cy="4419600"/>
          </a:xfrm>
        </p:spPr>
        <p:txBody>
          <a:bodyPr/>
          <a:lstStyle>
            <a:lvl1pPr>
              <a:defRPr sz="2000"/>
            </a:lvl1pPr>
            <a:lvl2pPr>
              <a:defRPr sz="1900"/>
            </a:lvl2pPr>
            <a:lvl3pPr>
              <a:defRPr sz="1800"/>
            </a:lvl3pPr>
            <a:lvl4pPr>
              <a:defRPr sz="1800"/>
            </a:lvl4pPr>
            <a:lvl5pPr>
              <a:defRPr sz="1800"/>
            </a:lvl5pPr>
            <a:lvl6pPr>
              <a:defRPr/>
            </a:lvl6pPr>
            <a:lvl7pPr>
              <a:defRPr>
                <a:solidFill>
                  <a:srgbClr val="000000"/>
                </a:solidFill>
                <a:latin typeface="Arial" pitchFamily="34" charset="0"/>
                <a:cs typeface="Arial" pitchFamily="34" charset="0"/>
              </a:defRPr>
            </a:lvl7pPr>
            <a:lvl8pPr>
              <a:defRPr>
                <a:solidFill>
                  <a:srgbClr val="000000"/>
                </a:solidFill>
                <a:latin typeface="Arial" pitchFamily="34" charset="0"/>
                <a:cs typeface="Arial" pitchFamily="34" charset="0"/>
              </a:defRPr>
            </a:lvl8pPr>
            <a:lvl9pPr>
              <a:defRPr baseline="0">
                <a:solidFill>
                  <a:srgbClr val="000000"/>
                </a:solidFill>
                <a:latin typeface="Arial" pitchFamily="34" charset="0"/>
                <a:cs typeface="Arial"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1"/>
            <a:ext cx="5384800" cy="4419601"/>
          </a:xfrm>
        </p:spPr>
        <p:txBody>
          <a:bodyPr/>
          <a:lstStyle>
            <a:lvl1pPr>
              <a:defRPr sz="2000"/>
            </a:lvl1pPr>
            <a:lvl2pPr>
              <a:defRPr sz="1900"/>
            </a:lvl2pPr>
            <a:lvl3pPr>
              <a:defRPr sz="1800"/>
            </a:lvl3pPr>
            <a:lvl4pPr>
              <a:defRPr sz="1800"/>
            </a:lvl4pPr>
            <a:lvl5pPr>
              <a:defRPr sz="1800"/>
            </a:lvl5pPr>
            <a:lvl7pPr>
              <a:defRPr>
                <a:solidFill>
                  <a:srgbClr val="000000"/>
                </a:solidFill>
                <a:latin typeface="Arial" pitchFamily="34" charset="0"/>
                <a:cs typeface="Arial" pitchFamily="34" charset="0"/>
              </a:defRPr>
            </a:lvl7pPr>
            <a:lvl8pPr>
              <a:defRPr>
                <a:solidFill>
                  <a:srgbClr val="000000"/>
                </a:solidFill>
                <a:latin typeface="Arial" pitchFamily="34" charset="0"/>
                <a:cs typeface="Arial" pitchFamily="34" charset="0"/>
              </a:defRPr>
            </a:lvl8pPr>
            <a:lvl9pPr>
              <a:defRPr>
                <a:solidFill>
                  <a:srgbClr val="000000"/>
                </a:solidFill>
                <a:latin typeface="Arial" pitchFamily="34" charset="0"/>
                <a:cs typeface="Arial" pitchFamily="34" charset="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2">
            <a:extLst>
              <a:ext uri="{FF2B5EF4-FFF2-40B4-BE49-F238E27FC236}">
                <a16:creationId xmlns:a16="http://schemas.microsoft.com/office/drawing/2014/main" id="{E461F1FD-66DC-4854-9DFC-2F34FAA56A3D}"/>
              </a:ext>
            </a:extLst>
          </p:cNvPr>
          <p:cNvSpPr>
            <a:spLocks noGrp="1"/>
          </p:cNvSpPr>
          <p:nvPr>
            <p:ph type="sldNum" sz="quarter" idx="10"/>
          </p:nvPr>
        </p:nvSpPr>
        <p:spPr/>
        <p:txBody>
          <a:bodyPr/>
          <a:lstStyle>
            <a:lvl1pPr>
              <a:defRPr/>
            </a:lvl1pPr>
          </a:lstStyle>
          <a:p>
            <a:fld id="{5D6B419E-316F-457A-A27E-561523343681}" type="slidenum">
              <a:rPr lang="en-US" smtClean="0"/>
              <a:t>‹#›</a:t>
            </a:fld>
            <a:endParaRPr lang="en-US"/>
          </a:p>
        </p:txBody>
      </p:sp>
      <p:sp>
        <p:nvSpPr>
          <p:cNvPr id="7" name="Title 1">
            <a:extLst>
              <a:ext uri="{FF2B5EF4-FFF2-40B4-BE49-F238E27FC236}">
                <a16:creationId xmlns:a16="http://schemas.microsoft.com/office/drawing/2014/main" id="{503C9BF5-5132-425A-B4BF-D6E86542DBB9}"/>
              </a:ext>
            </a:extLst>
          </p:cNvPr>
          <p:cNvSpPr>
            <a:spLocks noGrp="1"/>
          </p:cNvSpPr>
          <p:nvPr>
            <p:ph type="title"/>
          </p:nvPr>
        </p:nvSpPr>
        <p:spPr>
          <a:xfrm>
            <a:off x="609600" y="762000"/>
            <a:ext cx="10972800" cy="1066800"/>
          </a:xfrm>
        </p:spPr>
        <p:txBody>
          <a:bodyPr>
            <a:normAutofit/>
          </a:bodyPr>
          <a:lstStyle>
            <a:lvl1pPr>
              <a:defRPr sz="3600" b="1"/>
            </a:lvl1pPr>
          </a:lstStyle>
          <a:p>
            <a:r>
              <a:rPr lang="en-US"/>
              <a:t>Click to edit Master title style</a:t>
            </a:r>
          </a:p>
        </p:txBody>
      </p:sp>
    </p:spTree>
    <p:extLst>
      <p:ext uri="{BB962C8B-B14F-4D97-AF65-F5344CB8AC3E}">
        <p14:creationId xmlns:p14="http://schemas.microsoft.com/office/powerpoint/2010/main" val="225931811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6167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99" lvl="0" indent="-406403">
              <a:spcBef>
                <a:spcPts val="0"/>
              </a:spcBef>
              <a:spcAft>
                <a:spcPts val="0"/>
              </a:spcAft>
              <a:buSzPts val="1200"/>
              <a:buChar char="●"/>
              <a:defRPr sz="1600"/>
            </a:lvl1pPr>
            <a:lvl2pPr marL="1219200" lvl="1" indent="-406403">
              <a:spcBef>
                <a:spcPts val="0"/>
              </a:spcBef>
              <a:spcAft>
                <a:spcPts val="0"/>
              </a:spcAft>
              <a:buSzPts val="1200"/>
              <a:buChar char="○"/>
              <a:defRPr sz="1600"/>
            </a:lvl2pPr>
            <a:lvl3pPr marL="1828801" lvl="2" indent="-406403">
              <a:spcBef>
                <a:spcPts val="0"/>
              </a:spcBef>
              <a:spcAft>
                <a:spcPts val="0"/>
              </a:spcAft>
              <a:buSzPts val="1200"/>
              <a:buChar char="■"/>
              <a:defRPr sz="1600"/>
            </a:lvl3pPr>
            <a:lvl4pPr marL="2438398" lvl="3" indent="-406403">
              <a:spcBef>
                <a:spcPts val="0"/>
              </a:spcBef>
              <a:spcAft>
                <a:spcPts val="0"/>
              </a:spcAft>
              <a:buSzPts val="1200"/>
              <a:buChar char="●"/>
              <a:defRPr sz="1600"/>
            </a:lvl4pPr>
            <a:lvl5pPr marL="3047998" lvl="4" indent="-406403">
              <a:spcBef>
                <a:spcPts val="0"/>
              </a:spcBef>
              <a:spcAft>
                <a:spcPts val="0"/>
              </a:spcAft>
              <a:buSzPts val="1200"/>
              <a:buChar char="○"/>
              <a:defRPr sz="1600"/>
            </a:lvl5pPr>
            <a:lvl6pPr marL="3657599" lvl="5" indent="-406403">
              <a:spcBef>
                <a:spcPts val="0"/>
              </a:spcBef>
              <a:spcAft>
                <a:spcPts val="0"/>
              </a:spcAft>
              <a:buSzPts val="1200"/>
              <a:buChar char="■"/>
              <a:defRPr sz="1600"/>
            </a:lvl6pPr>
            <a:lvl7pPr marL="4267199" lvl="6" indent="-406403">
              <a:spcBef>
                <a:spcPts val="0"/>
              </a:spcBef>
              <a:spcAft>
                <a:spcPts val="0"/>
              </a:spcAft>
              <a:buSzPts val="1200"/>
              <a:buChar char="●"/>
              <a:defRPr sz="1600"/>
            </a:lvl7pPr>
            <a:lvl8pPr marL="4876798" lvl="7" indent="-406403">
              <a:spcBef>
                <a:spcPts val="0"/>
              </a:spcBef>
              <a:spcAft>
                <a:spcPts val="0"/>
              </a:spcAft>
              <a:buSzPts val="1200"/>
              <a:buChar char="○"/>
              <a:defRPr sz="1600"/>
            </a:lvl8pPr>
            <a:lvl9pPr marL="5486396" lvl="8" indent="-406403">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388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8232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899" tIns="121899" rIns="121899" bIns="121899"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1" y="1644235"/>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1"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99" lvl="0" indent="-457201">
              <a:spcBef>
                <a:spcPts val="0"/>
              </a:spcBef>
              <a:spcAft>
                <a:spcPts val="0"/>
              </a:spcAft>
              <a:buSzPts val="1800"/>
              <a:buChar char="●"/>
              <a:defRPr/>
            </a:lvl1pPr>
            <a:lvl2pPr marL="1219200" lvl="1" indent="-423333">
              <a:spcBef>
                <a:spcPts val="0"/>
              </a:spcBef>
              <a:spcAft>
                <a:spcPts val="0"/>
              </a:spcAft>
              <a:buSzPts val="1400"/>
              <a:buChar char="○"/>
              <a:defRPr/>
            </a:lvl2pPr>
            <a:lvl3pPr marL="1828801" lvl="2" indent="-423333">
              <a:spcBef>
                <a:spcPts val="0"/>
              </a:spcBef>
              <a:spcAft>
                <a:spcPts val="0"/>
              </a:spcAft>
              <a:buSzPts val="1400"/>
              <a:buChar char="■"/>
              <a:defRPr/>
            </a:lvl3pPr>
            <a:lvl4pPr marL="2438398" lvl="3" indent="-423333">
              <a:spcBef>
                <a:spcPts val="0"/>
              </a:spcBef>
              <a:spcAft>
                <a:spcPts val="0"/>
              </a:spcAft>
              <a:buSzPts val="1400"/>
              <a:buChar char="●"/>
              <a:defRPr/>
            </a:lvl4pPr>
            <a:lvl5pPr marL="3047998" lvl="4" indent="-423333">
              <a:spcBef>
                <a:spcPts val="0"/>
              </a:spcBef>
              <a:spcAft>
                <a:spcPts val="0"/>
              </a:spcAft>
              <a:buSzPts val="1400"/>
              <a:buChar char="○"/>
              <a:defRPr/>
            </a:lvl5pPr>
            <a:lvl6pPr marL="3657599" lvl="5" indent="-423333">
              <a:spcBef>
                <a:spcPts val="0"/>
              </a:spcBef>
              <a:spcAft>
                <a:spcPts val="0"/>
              </a:spcAft>
              <a:buSzPts val="1400"/>
              <a:buChar char="■"/>
              <a:defRPr/>
            </a:lvl6pPr>
            <a:lvl7pPr marL="4267199" lvl="6" indent="-423333">
              <a:spcBef>
                <a:spcPts val="0"/>
              </a:spcBef>
              <a:spcAft>
                <a:spcPts val="0"/>
              </a:spcAft>
              <a:buSzPts val="1400"/>
              <a:buChar char="●"/>
              <a:defRPr/>
            </a:lvl7pPr>
            <a:lvl8pPr marL="4876798" lvl="7" indent="-423333">
              <a:spcBef>
                <a:spcPts val="0"/>
              </a:spcBef>
              <a:spcAft>
                <a:spcPts val="0"/>
              </a:spcAft>
              <a:buSzPts val="1400"/>
              <a:buChar char="○"/>
              <a:defRPr/>
            </a:lvl8pPr>
            <a:lvl9pPr marL="5486396" lvl="8" indent="-42333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0263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99" lvl="0" indent="-304799">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9853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5"/>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2"/>
            </a:lvl1pPr>
            <a:lvl2pPr lvl="1" algn="ctr">
              <a:spcBef>
                <a:spcPts val="0"/>
              </a:spcBef>
              <a:spcAft>
                <a:spcPts val="0"/>
              </a:spcAft>
              <a:buSzPts val="12000"/>
              <a:buNone/>
              <a:defRPr sz="16002"/>
            </a:lvl2pPr>
            <a:lvl3pPr lvl="2" algn="ctr">
              <a:spcBef>
                <a:spcPts val="0"/>
              </a:spcBef>
              <a:spcAft>
                <a:spcPts val="0"/>
              </a:spcAft>
              <a:buSzPts val="12000"/>
              <a:buNone/>
              <a:defRPr sz="16002"/>
            </a:lvl3pPr>
            <a:lvl4pPr lvl="3" algn="ctr">
              <a:spcBef>
                <a:spcPts val="0"/>
              </a:spcBef>
              <a:spcAft>
                <a:spcPts val="0"/>
              </a:spcAft>
              <a:buSzPts val="12000"/>
              <a:buNone/>
              <a:defRPr sz="16002"/>
            </a:lvl4pPr>
            <a:lvl5pPr lvl="4" algn="ctr">
              <a:spcBef>
                <a:spcPts val="0"/>
              </a:spcBef>
              <a:spcAft>
                <a:spcPts val="0"/>
              </a:spcAft>
              <a:buSzPts val="12000"/>
              <a:buNone/>
              <a:defRPr sz="16002"/>
            </a:lvl5pPr>
            <a:lvl6pPr lvl="5" algn="ctr">
              <a:spcBef>
                <a:spcPts val="0"/>
              </a:spcBef>
              <a:spcAft>
                <a:spcPts val="0"/>
              </a:spcAft>
              <a:buSzPts val="12000"/>
              <a:buNone/>
              <a:defRPr sz="16002"/>
            </a:lvl6pPr>
            <a:lvl7pPr lvl="6" algn="ctr">
              <a:spcBef>
                <a:spcPts val="0"/>
              </a:spcBef>
              <a:spcAft>
                <a:spcPts val="0"/>
              </a:spcAft>
              <a:buSzPts val="12000"/>
              <a:buNone/>
              <a:defRPr sz="16002"/>
            </a:lvl7pPr>
            <a:lvl8pPr lvl="7" algn="ctr">
              <a:spcBef>
                <a:spcPts val="0"/>
              </a:spcBef>
              <a:spcAft>
                <a:spcPts val="0"/>
              </a:spcAft>
              <a:buSzPts val="12000"/>
              <a:buNone/>
              <a:defRPr sz="16002"/>
            </a:lvl8pPr>
            <a:lvl9pPr lvl="8" algn="ctr">
              <a:spcBef>
                <a:spcPts val="0"/>
              </a:spcBef>
              <a:spcAft>
                <a:spcPts val="0"/>
              </a:spcAft>
              <a:buSzPts val="12000"/>
              <a:buNone/>
              <a:defRPr sz="16002"/>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99" lvl="0" indent="-457201" algn="ctr">
              <a:spcBef>
                <a:spcPts val="0"/>
              </a:spcBef>
              <a:spcAft>
                <a:spcPts val="0"/>
              </a:spcAft>
              <a:buSzPts val="1800"/>
              <a:buChar char="●"/>
              <a:defRPr/>
            </a:lvl1pPr>
            <a:lvl2pPr marL="1219200" lvl="1" indent="-423333" algn="ctr">
              <a:spcBef>
                <a:spcPts val="0"/>
              </a:spcBef>
              <a:spcAft>
                <a:spcPts val="0"/>
              </a:spcAft>
              <a:buSzPts val="1400"/>
              <a:buChar char="○"/>
              <a:defRPr/>
            </a:lvl2pPr>
            <a:lvl3pPr marL="1828801" lvl="2" indent="-423333" algn="ctr">
              <a:spcBef>
                <a:spcPts val="0"/>
              </a:spcBef>
              <a:spcAft>
                <a:spcPts val="0"/>
              </a:spcAft>
              <a:buSzPts val="1400"/>
              <a:buChar char="■"/>
              <a:defRPr/>
            </a:lvl3pPr>
            <a:lvl4pPr marL="2438398" lvl="3" indent="-423333" algn="ctr">
              <a:spcBef>
                <a:spcPts val="0"/>
              </a:spcBef>
              <a:spcAft>
                <a:spcPts val="0"/>
              </a:spcAft>
              <a:buSzPts val="1400"/>
              <a:buChar char="●"/>
              <a:defRPr/>
            </a:lvl4pPr>
            <a:lvl5pPr marL="3047998" lvl="4" indent="-423333" algn="ctr">
              <a:spcBef>
                <a:spcPts val="0"/>
              </a:spcBef>
              <a:spcAft>
                <a:spcPts val="0"/>
              </a:spcAft>
              <a:buSzPts val="1400"/>
              <a:buChar char="○"/>
              <a:defRPr/>
            </a:lvl5pPr>
            <a:lvl6pPr marL="3657599" lvl="5" indent="-423333" algn="ctr">
              <a:spcBef>
                <a:spcPts val="0"/>
              </a:spcBef>
              <a:spcAft>
                <a:spcPts val="0"/>
              </a:spcAft>
              <a:buSzPts val="1400"/>
              <a:buChar char="■"/>
              <a:defRPr/>
            </a:lvl6pPr>
            <a:lvl7pPr marL="4267199" lvl="6" indent="-423333" algn="ctr">
              <a:spcBef>
                <a:spcPts val="0"/>
              </a:spcBef>
              <a:spcAft>
                <a:spcPts val="0"/>
              </a:spcAft>
              <a:buSzPts val="1400"/>
              <a:buChar char="●"/>
              <a:defRPr/>
            </a:lvl7pPr>
            <a:lvl8pPr marL="4876798" lvl="7" indent="-423333" algn="ctr">
              <a:spcBef>
                <a:spcPts val="0"/>
              </a:spcBef>
              <a:spcAft>
                <a:spcPts val="0"/>
              </a:spcAft>
              <a:buSzPts val="1400"/>
              <a:buChar char="○"/>
              <a:defRPr/>
            </a:lvl8pPr>
            <a:lvl9pPr marL="5486396" lvl="8" indent="-42333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7038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2278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609600" y="602075"/>
            <a:ext cx="10972800" cy="878000"/>
          </a:xfrm>
          <a:prstGeom prst="rect">
            <a:avLst/>
          </a:prstGeom>
          <a:noFill/>
          <a:ln>
            <a:noFill/>
          </a:ln>
        </p:spPr>
        <p:txBody>
          <a:bodyPr spcFirstLastPara="1" wrap="square" lIns="0" tIns="0" rIns="0" bIns="0" anchor="t" anchorCtr="0">
            <a:noAutofit/>
          </a:bodyPr>
          <a:lstStyle>
            <a:lvl1pPr marR="0" lvl="0" algn="l" rtl="0">
              <a:lnSpc>
                <a:spcPct val="111111"/>
              </a:lnSpc>
              <a:spcBef>
                <a:spcPts val="0"/>
              </a:spcBef>
              <a:spcAft>
                <a:spcPts val="0"/>
              </a:spcAft>
              <a:buClr>
                <a:srgbClr val="007297"/>
              </a:buClr>
              <a:buSzPts val="3600"/>
              <a:buFont typeface="Arial Narrow"/>
              <a:buNone/>
              <a:defRPr sz="4800" b="1" i="0" u="none" strike="noStrike" cap="none">
                <a:solidFill>
                  <a:srgbClr val="007297"/>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52" name="Google Shape;52;p13" descr="SW_Logo.png"/>
          <p:cNvPicPr preferRelativeResize="0"/>
          <p:nvPr/>
        </p:nvPicPr>
        <p:blipFill rotWithShape="1">
          <a:blip r:embed="rId2">
            <a:alphaModFix/>
          </a:blip>
          <a:srcRect/>
          <a:stretch/>
        </p:blipFill>
        <p:spPr>
          <a:xfrm>
            <a:off x="10482599" y="6167301"/>
            <a:ext cx="1544543" cy="461156"/>
          </a:xfrm>
          <a:prstGeom prst="rect">
            <a:avLst/>
          </a:prstGeom>
          <a:noFill/>
          <a:ln>
            <a:noFill/>
          </a:ln>
        </p:spPr>
      </p:pic>
      <p:sp>
        <p:nvSpPr>
          <p:cNvPr id="53" name="Google Shape;53;p13"/>
          <p:cNvSpPr>
            <a:spLocks noGrp="1"/>
          </p:cNvSpPr>
          <p:nvPr>
            <p:ph type="pic" idx="2"/>
          </p:nvPr>
        </p:nvSpPr>
        <p:spPr>
          <a:xfrm>
            <a:off x="609601" y="1668248"/>
            <a:ext cx="11278400" cy="4311600"/>
          </a:xfrm>
          <a:prstGeom prst="rect">
            <a:avLst/>
          </a:prstGeom>
          <a:noFill/>
          <a:ln>
            <a:noFill/>
          </a:ln>
        </p:spPr>
      </p:sp>
      <p:grpSp>
        <p:nvGrpSpPr>
          <p:cNvPr id="54" name="Google Shape;54;p13"/>
          <p:cNvGrpSpPr/>
          <p:nvPr/>
        </p:nvGrpSpPr>
        <p:grpSpPr>
          <a:xfrm>
            <a:off x="-10922" y="6753904"/>
            <a:ext cx="12235895" cy="122000"/>
            <a:chOff x="-8195" y="1224149"/>
            <a:chExt cx="9176921" cy="91500"/>
          </a:xfrm>
        </p:grpSpPr>
        <p:sp>
          <p:nvSpPr>
            <p:cNvPr id="55" name="Google Shape;55;p13"/>
            <p:cNvSpPr/>
            <p:nvPr/>
          </p:nvSpPr>
          <p:spPr>
            <a:xfrm>
              <a:off x="-8195" y="1224149"/>
              <a:ext cx="2269500" cy="91500"/>
            </a:xfrm>
            <a:prstGeom prst="rect">
              <a:avLst/>
            </a:prstGeom>
            <a:gradFill>
              <a:gsLst>
                <a:gs pos="0">
                  <a:srgbClr val="F8991D"/>
                </a:gs>
                <a:gs pos="50000">
                  <a:srgbClr val="F47521"/>
                </a:gs>
                <a:gs pos="100000">
                  <a:srgbClr val="DD5228"/>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56" name="Google Shape;56;p13"/>
            <p:cNvSpPr/>
            <p:nvPr/>
          </p:nvSpPr>
          <p:spPr>
            <a:xfrm>
              <a:off x="2286950" y="1224149"/>
              <a:ext cx="2277000" cy="91500"/>
            </a:xfrm>
            <a:prstGeom prst="rect">
              <a:avLst/>
            </a:prstGeom>
            <a:gradFill>
              <a:gsLst>
                <a:gs pos="0">
                  <a:srgbClr val="FFC907"/>
                </a:gs>
                <a:gs pos="50000">
                  <a:srgbClr val="FEBE10"/>
                </a:gs>
                <a:gs pos="100000">
                  <a:srgbClr val="F68B1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57" name="Google Shape;57;p13"/>
            <p:cNvSpPr/>
            <p:nvPr/>
          </p:nvSpPr>
          <p:spPr>
            <a:xfrm>
              <a:off x="6891726" y="1224149"/>
              <a:ext cx="2277000" cy="91500"/>
            </a:xfrm>
            <a:prstGeom prst="rect">
              <a:avLst/>
            </a:prstGeom>
            <a:gradFill>
              <a:gsLst>
                <a:gs pos="0">
                  <a:srgbClr val="B6D550"/>
                </a:gs>
                <a:gs pos="50000">
                  <a:srgbClr val="85C55D"/>
                </a:gs>
                <a:gs pos="100000">
                  <a:srgbClr val="25B3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58" name="Google Shape;58;p13"/>
            <p:cNvSpPr/>
            <p:nvPr/>
          </p:nvSpPr>
          <p:spPr>
            <a:xfrm>
              <a:off x="4589338" y="1224149"/>
              <a:ext cx="2277000" cy="91500"/>
            </a:xfrm>
            <a:prstGeom prst="rect">
              <a:avLst/>
            </a:prstGeom>
            <a:gradFill>
              <a:gsLst>
                <a:gs pos="0">
                  <a:srgbClr val="32C2D9"/>
                </a:gs>
                <a:gs pos="100000">
                  <a:srgbClr val="007297"/>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grpSp>
      <p:sp>
        <p:nvSpPr>
          <p:cNvPr id="59" name="Google Shape;59;p1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733"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583481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288">
          <p15:clr>
            <a:srgbClr val="FBAE40"/>
          </p15:clr>
        </p15:guide>
        <p15:guide id="4" orient="horz" pos="276">
          <p15:clr>
            <a:srgbClr val="FBAE40"/>
          </p15:clr>
        </p15:guide>
        <p15:guide id="5" orient="horz" pos="77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69744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371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8" indent="0" algn="ctr">
              <a:buNone/>
              <a:defRPr sz="1600"/>
            </a:lvl4pPr>
            <a:lvl5pPr marL="1828889" indent="0" algn="ctr">
              <a:buNone/>
              <a:defRPr sz="1600"/>
            </a:lvl5pPr>
            <a:lvl6pPr marL="2286114" indent="0" algn="ctr">
              <a:buNone/>
              <a:defRPr sz="1600"/>
            </a:lvl6pPr>
            <a:lvl7pPr marL="2743335" indent="0" algn="ctr">
              <a:buNone/>
              <a:defRPr sz="1600"/>
            </a:lvl7pPr>
            <a:lvl8pPr marL="3200557" indent="0" algn="ctr">
              <a:buNone/>
              <a:defRPr sz="1600"/>
            </a:lvl8pPr>
            <a:lvl9pPr marL="365777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96516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8589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80850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0199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4594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44669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4815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04244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02673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22360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526F52-BD92-47AA-ADCD-4030EBA8CAE8}"/>
              </a:ext>
            </a:extLst>
          </p:cNvPr>
          <p:cNvSpPr/>
          <p:nvPr userDrawn="1"/>
        </p:nvSpPr>
        <p:spPr>
          <a:xfrm rot="10800000">
            <a:off x="3" y="747038"/>
            <a:ext cx="12201524" cy="3533775"/>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EFA960D3-5C6B-4243-953F-F2F7F0DE537B}"/>
              </a:ext>
            </a:extLst>
          </p:cNvPr>
          <p:cNvSpPr>
            <a:spLocks noGrp="1"/>
          </p:cNvSpPr>
          <p:nvPr>
            <p:ph type="ctrTitle" hasCustomPrompt="1"/>
          </p:nvPr>
        </p:nvSpPr>
        <p:spPr>
          <a:xfrm>
            <a:off x="495302" y="4495800"/>
            <a:ext cx="11220451" cy="1023938"/>
          </a:xfrm>
        </p:spPr>
        <p:txBody>
          <a:bodyPr anchor="b">
            <a:normAutofit/>
          </a:bodyPr>
          <a:lstStyle>
            <a:lvl1pPr algn="ctr">
              <a:defRPr sz="4050"/>
            </a:lvl1pPr>
          </a:lstStyle>
          <a:p>
            <a:r>
              <a:rPr lang="en-US" dirty="0"/>
              <a:t>CLICK TO EDIT MASTER TITLE STYLE</a:t>
            </a:r>
          </a:p>
        </p:txBody>
      </p:sp>
      <p:sp>
        <p:nvSpPr>
          <p:cNvPr id="3" name="Subtitle 2">
            <a:extLst>
              <a:ext uri="{FF2B5EF4-FFF2-40B4-BE49-F238E27FC236}">
                <a16:creationId xmlns:a16="http://schemas.microsoft.com/office/drawing/2014/main" id="{6B8A96E0-28F0-4FB0-BD7F-E3AD18949F68}"/>
              </a:ext>
            </a:extLst>
          </p:cNvPr>
          <p:cNvSpPr>
            <a:spLocks noGrp="1"/>
          </p:cNvSpPr>
          <p:nvPr>
            <p:ph type="subTitle" idx="1"/>
          </p:nvPr>
        </p:nvSpPr>
        <p:spPr>
          <a:xfrm>
            <a:off x="495302" y="5611822"/>
            <a:ext cx="11220451" cy="617537"/>
          </a:xfrm>
        </p:spPr>
        <p:txBody>
          <a:bodyPr/>
          <a:lstStyle>
            <a:lvl1pPr marL="0" indent="0" algn="ctr">
              <a:buNone/>
              <a:defRPr lang="en-US" sz="1800" kern="1200" dirty="0">
                <a:solidFill>
                  <a:schemeClr val="tx1">
                    <a:tint val="75000"/>
                  </a:schemeClr>
                </a:solidFill>
                <a:latin typeface="+mn-lt"/>
                <a:ea typeface="+mn-ea"/>
                <a:cs typeface="+mn-cs"/>
              </a:defRPr>
            </a:lvl1pPr>
            <a:lvl2pPr marL="342917" indent="0" algn="ctr">
              <a:buNone/>
              <a:defRPr sz="1500"/>
            </a:lvl2pPr>
            <a:lvl3pPr marL="685834" indent="0" algn="ctr">
              <a:buNone/>
              <a:defRPr sz="1350"/>
            </a:lvl3pPr>
            <a:lvl4pPr marL="1028751"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dirty="0"/>
              <a:t>Click to edit Master subtitle style</a:t>
            </a:r>
          </a:p>
        </p:txBody>
      </p:sp>
      <p:sp>
        <p:nvSpPr>
          <p:cNvPr id="7" name="Picture Placeholder 2">
            <a:extLst>
              <a:ext uri="{FF2B5EF4-FFF2-40B4-BE49-F238E27FC236}">
                <a16:creationId xmlns:a16="http://schemas.microsoft.com/office/drawing/2014/main" id="{38CE6317-BE6B-40E5-8502-DE1B0A688250}"/>
              </a:ext>
            </a:extLst>
          </p:cNvPr>
          <p:cNvSpPr>
            <a:spLocks noGrp="1"/>
          </p:cNvSpPr>
          <p:nvPr>
            <p:ph type="pic" idx="10"/>
          </p:nvPr>
        </p:nvSpPr>
        <p:spPr>
          <a:xfrm>
            <a:off x="0" y="790584"/>
            <a:ext cx="12192000" cy="3457575"/>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cxnSp>
        <p:nvCxnSpPr>
          <p:cNvPr id="10" name="Straight Connector 9">
            <a:extLst>
              <a:ext uri="{FF2B5EF4-FFF2-40B4-BE49-F238E27FC236}">
                <a16:creationId xmlns:a16="http://schemas.microsoft.com/office/drawing/2014/main" id="{CDAB81B7-2C16-4F94-BEAD-AEC8B6D70C45}"/>
              </a:ext>
            </a:extLst>
          </p:cNvPr>
          <p:cNvCxnSpPr/>
          <p:nvPr userDrawn="1"/>
        </p:nvCxnSpPr>
        <p:spPr>
          <a:xfrm>
            <a:off x="495302" y="5519738"/>
            <a:ext cx="11220451" cy="0"/>
          </a:xfrm>
          <a:prstGeom prst="line">
            <a:avLst/>
          </a:prstGeom>
          <a:ln w="19050">
            <a:solidFill>
              <a:srgbClr val="025A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86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78131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3905-E1AB-4A19-957E-AE6D7E736E19}"/>
              </a:ext>
            </a:extLst>
          </p:cNvPr>
          <p:cNvSpPr>
            <a:spLocks noGrp="1"/>
          </p:cNvSpPr>
          <p:nvPr>
            <p:ph type="title" hasCustomPrompt="1"/>
          </p:nvPr>
        </p:nvSpPr>
        <p:spPr/>
        <p:txBody>
          <a:bodyPr/>
          <a:lstStyle>
            <a:lvl1pPr>
              <a:defRPr/>
            </a:lvl1pPr>
          </a:lstStyle>
          <a:p>
            <a:r>
              <a:rPr lang="en-US" dirty="0"/>
              <a:t>With us today…</a:t>
            </a:r>
          </a:p>
        </p:txBody>
      </p:sp>
      <p:sp>
        <p:nvSpPr>
          <p:cNvPr id="3" name="Picture Placeholder 2">
            <a:extLst>
              <a:ext uri="{FF2B5EF4-FFF2-40B4-BE49-F238E27FC236}">
                <a16:creationId xmlns:a16="http://schemas.microsoft.com/office/drawing/2014/main" id="{1491D48D-5C23-4BDC-A98B-CC2605FA6CE2}"/>
              </a:ext>
            </a:extLst>
          </p:cNvPr>
          <p:cNvSpPr>
            <a:spLocks noGrp="1"/>
          </p:cNvSpPr>
          <p:nvPr>
            <p:ph type="pic" idx="1"/>
          </p:nvPr>
        </p:nvSpPr>
        <p:spPr>
          <a:xfrm>
            <a:off x="561434" y="1928132"/>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4" name="Picture Placeholder 2">
            <a:extLst>
              <a:ext uri="{FF2B5EF4-FFF2-40B4-BE49-F238E27FC236}">
                <a16:creationId xmlns:a16="http://schemas.microsoft.com/office/drawing/2014/main" id="{1C56C20B-F7A4-4C77-867E-5C80F8F4698D}"/>
              </a:ext>
            </a:extLst>
          </p:cNvPr>
          <p:cNvSpPr>
            <a:spLocks noGrp="1"/>
          </p:cNvSpPr>
          <p:nvPr>
            <p:ph type="pic" idx="10"/>
          </p:nvPr>
        </p:nvSpPr>
        <p:spPr>
          <a:xfrm>
            <a:off x="3485610" y="1928132"/>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5" name="Picture Placeholder 2">
            <a:extLst>
              <a:ext uri="{FF2B5EF4-FFF2-40B4-BE49-F238E27FC236}">
                <a16:creationId xmlns:a16="http://schemas.microsoft.com/office/drawing/2014/main" id="{20C0AA98-BF72-482F-9624-B9FC1D3EFB7A}"/>
              </a:ext>
            </a:extLst>
          </p:cNvPr>
          <p:cNvSpPr>
            <a:spLocks noGrp="1"/>
          </p:cNvSpPr>
          <p:nvPr>
            <p:ph type="pic" idx="11"/>
          </p:nvPr>
        </p:nvSpPr>
        <p:spPr>
          <a:xfrm>
            <a:off x="6409786" y="1928132"/>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6" name="Picture Placeholder 2">
            <a:extLst>
              <a:ext uri="{FF2B5EF4-FFF2-40B4-BE49-F238E27FC236}">
                <a16:creationId xmlns:a16="http://schemas.microsoft.com/office/drawing/2014/main" id="{32F56EB5-3DBB-4DE7-BDFC-DCDB0D36BCF8}"/>
              </a:ext>
            </a:extLst>
          </p:cNvPr>
          <p:cNvSpPr>
            <a:spLocks noGrp="1"/>
          </p:cNvSpPr>
          <p:nvPr>
            <p:ph type="pic" idx="12"/>
          </p:nvPr>
        </p:nvSpPr>
        <p:spPr>
          <a:xfrm>
            <a:off x="9333958" y="1928132"/>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7" name="Text Placeholder 3">
            <a:extLst>
              <a:ext uri="{FF2B5EF4-FFF2-40B4-BE49-F238E27FC236}">
                <a16:creationId xmlns:a16="http://schemas.microsoft.com/office/drawing/2014/main" id="{B3CA8B57-67A7-42D1-8FFE-8F7E89340018}"/>
              </a:ext>
            </a:extLst>
          </p:cNvPr>
          <p:cNvSpPr>
            <a:spLocks noGrp="1"/>
          </p:cNvSpPr>
          <p:nvPr>
            <p:ph type="body" sz="half" idx="2"/>
          </p:nvPr>
        </p:nvSpPr>
        <p:spPr>
          <a:xfrm>
            <a:off x="561434" y="4741422"/>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
        <p:nvSpPr>
          <p:cNvPr id="8" name="Text Placeholder 3">
            <a:extLst>
              <a:ext uri="{FF2B5EF4-FFF2-40B4-BE49-F238E27FC236}">
                <a16:creationId xmlns:a16="http://schemas.microsoft.com/office/drawing/2014/main" id="{82571641-A2F9-4470-845E-BDAF353D10D2}"/>
              </a:ext>
            </a:extLst>
          </p:cNvPr>
          <p:cNvSpPr>
            <a:spLocks noGrp="1"/>
          </p:cNvSpPr>
          <p:nvPr>
            <p:ph type="body" sz="half" idx="13"/>
          </p:nvPr>
        </p:nvSpPr>
        <p:spPr>
          <a:xfrm>
            <a:off x="3485610" y="4741422"/>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
        <p:nvSpPr>
          <p:cNvPr id="9" name="Text Placeholder 3">
            <a:extLst>
              <a:ext uri="{FF2B5EF4-FFF2-40B4-BE49-F238E27FC236}">
                <a16:creationId xmlns:a16="http://schemas.microsoft.com/office/drawing/2014/main" id="{2F64D58E-A078-43DA-BB87-BD94AF06F3D7}"/>
              </a:ext>
            </a:extLst>
          </p:cNvPr>
          <p:cNvSpPr>
            <a:spLocks noGrp="1"/>
          </p:cNvSpPr>
          <p:nvPr>
            <p:ph type="body" sz="half" idx="14"/>
          </p:nvPr>
        </p:nvSpPr>
        <p:spPr>
          <a:xfrm>
            <a:off x="6419310" y="4741422"/>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
        <p:nvSpPr>
          <p:cNvPr id="10" name="Text Placeholder 3">
            <a:extLst>
              <a:ext uri="{FF2B5EF4-FFF2-40B4-BE49-F238E27FC236}">
                <a16:creationId xmlns:a16="http://schemas.microsoft.com/office/drawing/2014/main" id="{D67AE2AB-35F9-4E39-8930-A99E0CF79B53}"/>
              </a:ext>
            </a:extLst>
          </p:cNvPr>
          <p:cNvSpPr>
            <a:spLocks noGrp="1"/>
          </p:cNvSpPr>
          <p:nvPr>
            <p:ph type="body" sz="half" idx="15"/>
          </p:nvPr>
        </p:nvSpPr>
        <p:spPr>
          <a:xfrm>
            <a:off x="9343482" y="4741422"/>
            <a:ext cx="2276475" cy="634760"/>
          </a:xfrm>
          <a:solidFill>
            <a:srgbClr val="025A9E"/>
          </a:solidFill>
          <a:ln>
            <a:noFill/>
          </a:ln>
        </p:spPr>
        <p:txBody>
          <a:bodyPr anchor="ctr"/>
          <a:lstStyle>
            <a:lvl1pPr marL="0" indent="0" algn="ctr">
              <a:lnSpc>
                <a:spcPct val="100000"/>
              </a:lnSpc>
              <a:spcBef>
                <a:spcPts val="0"/>
              </a:spcBef>
              <a:buNone/>
              <a:defRPr sz="1200">
                <a:ln>
                  <a:noFill/>
                </a:ln>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Tree>
    <p:extLst>
      <p:ext uri="{BB962C8B-B14F-4D97-AF65-F5344CB8AC3E}">
        <p14:creationId xmlns:p14="http://schemas.microsoft.com/office/powerpoint/2010/main" val="619257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3905-E1AB-4A19-957E-AE6D7E736E19}"/>
              </a:ext>
            </a:extLst>
          </p:cNvPr>
          <p:cNvSpPr>
            <a:spLocks noGrp="1"/>
          </p:cNvSpPr>
          <p:nvPr>
            <p:ph type="title" hasCustomPrompt="1"/>
          </p:nvPr>
        </p:nvSpPr>
        <p:spPr/>
        <p:txBody>
          <a:bodyPr/>
          <a:lstStyle/>
          <a:p>
            <a:r>
              <a:rPr lang="en-US" dirty="0"/>
              <a:t>With us today…</a:t>
            </a:r>
          </a:p>
        </p:txBody>
      </p:sp>
      <p:sp>
        <p:nvSpPr>
          <p:cNvPr id="3" name="Picture Placeholder 2">
            <a:extLst>
              <a:ext uri="{FF2B5EF4-FFF2-40B4-BE49-F238E27FC236}">
                <a16:creationId xmlns:a16="http://schemas.microsoft.com/office/drawing/2014/main" id="{1491D48D-5C23-4BDC-A98B-CC2605FA6CE2}"/>
              </a:ext>
            </a:extLst>
          </p:cNvPr>
          <p:cNvSpPr>
            <a:spLocks noGrp="1"/>
          </p:cNvSpPr>
          <p:nvPr>
            <p:ph type="pic" idx="1"/>
          </p:nvPr>
        </p:nvSpPr>
        <p:spPr>
          <a:xfrm>
            <a:off x="1838326" y="1971675"/>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4" name="Picture Placeholder 2">
            <a:extLst>
              <a:ext uri="{FF2B5EF4-FFF2-40B4-BE49-F238E27FC236}">
                <a16:creationId xmlns:a16="http://schemas.microsoft.com/office/drawing/2014/main" id="{1C56C20B-F7A4-4C77-867E-5C80F8F4698D}"/>
              </a:ext>
            </a:extLst>
          </p:cNvPr>
          <p:cNvSpPr>
            <a:spLocks noGrp="1"/>
          </p:cNvSpPr>
          <p:nvPr>
            <p:ph type="pic" idx="10"/>
          </p:nvPr>
        </p:nvSpPr>
        <p:spPr>
          <a:xfrm>
            <a:off x="4953002" y="1971675"/>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5" name="Picture Placeholder 2">
            <a:extLst>
              <a:ext uri="{FF2B5EF4-FFF2-40B4-BE49-F238E27FC236}">
                <a16:creationId xmlns:a16="http://schemas.microsoft.com/office/drawing/2014/main" id="{20C0AA98-BF72-482F-9624-B9FC1D3EFB7A}"/>
              </a:ext>
            </a:extLst>
          </p:cNvPr>
          <p:cNvSpPr>
            <a:spLocks noGrp="1"/>
          </p:cNvSpPr>
          <p:nvPr>
            <p:ph type="pic" idx="11"/>
          </p:nvPr>
        </p:nvSpPr>
        <p:spPr>
          <a:xfrm>
            <a:off x="8067678" y="1971675"/>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7" name="Text Placeholder 3">
            <a:extLst>
              <a:ext uri="{FF2B5EF4-FFF2-40B4-BE49-F238E27FC236}">
                <a16:creationId xmlns:a16="http://schemas.microsoft.com/office/drawing/2014/main" id="{B3CA8B57-67A7-42D1-8FFE-8F7E89340018}"/>
              </a:ext>
            </a:extLst>
          </p:cNvPr>
          <p:cNvSpPr>
            <a:spLocks noGrp="1"/>
          </p:cNvSpPr>
          <p:nvPr>
            <p:ph type="body" sz="half" idx="2"/>
          </p:nvPr>
        </p:nvSpPr>
        <p:spPr>
          <a:xfrm>
            <a:off x="1838326"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
        <p:nvSpPr>
          <p:cNvPr id="8" name="Text Placeholder 3">
            <a:extLst>
              <a:ext uri="{FF2B5EF4-FFF2-40B4-BE49-F238E27FC236}">
                <a16:creationId xmlns:a16="http://schemas.microsoft.com/office/drawing/2014/main" id="{82571641-A2F9-4470-845E-BDAF353D10D2}"/>
              </a:ext>
            </a:extLst>
          </p:cNvPr>
          <p:cNvSpPr>
            <a:spLocks noGrp="1"/>
          </p:cNvSpPr>
          <p:nvPr>
            <p:ph type="body" sz="half" idx="13"/>
          </p:nvPr>
        </p:nvSpPr>
        <p:spPr>
          <a:xfrm>
            <a:off x="4953002"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
        <p:nvSpPr>
          <p:cNvPr id="9" name="Text Placeholder 3">
            <a:extLst>
              <a:ext uri="{FF2B5EF4-FFF2-40B4-BE49-F238E27FC236}">
                <a16:creationId xmlns:a16="http://schemas.microsoft.com/office/drawing/2014/main" id="{2F64D58E-A078-43DA-BB87-BD94AF06F3D7}"/>
              </a:ext>
            </a:extLst>
          </p:cNvPr>
          <p:cNvSpPr>
            <a:spLocks noGrp="1"/>
          </p:cNvSpPr>
          <p:nvPr>
            <p:ph type="body" sz="half" idx="14"/>
          </p:nvPr>
        </p:nvSpPr>
        <p:spPr>
          <a:xfrm>
            <a:off x="8077202"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Tree>
    <p:extLst>
      <p:ext uri="{BB962C8B-B14F-4D97-AF65-F5344CB8AC3E}">
        <p14:creationId xmlns:p14="http://schemas.microsoft.com/office/powerpoint/2010/main" val="2631485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3905-E1AB-4A19-957E-AE6D7E736E19}"/>
              </a:ext>
            </a:extLst>
          </p:cNvPr>
          <p:cNvSpPr>
            <a:spLocks noGrp="1"/>
          </p:cNvSpPr>
          <p:nvPr>
            <p:ph type="title" hasCustomPrompt="1"/>
          </p:nvPr>
        </p:nvSpPr>
        <p:spPr/>
        <p:txBody>
          <a:bodyPr/>
          <a:lstStyle/>
          <a:p>
            <a:r>
              <a:rPr lang="en-US" dirty="0"/>
              <a:t>With us today…</a:t>
            </a:r>
          </a:p>
        </p:txBody>
      </p:sp>
      <p:sp>
        <p:nvSpPr>
          <p:cNvPr id="3" name="Picture Placeholder 2">
            <a:extLst>
              <a:ext uri="{FF2B5EF4-FFF2-40B4-BE49-F238E27FC236}">
                <a16:creationId xmlns:a16="http://schemas.microsoft.com/office/drawing/2014/main" id="{1491D48D-5C23-4BDC-A98B-CC2605FA6CE2}"/>
              </a:ext>
            </a:extLst>
          </p:cNvPr>
          <p:cNvSpPr>
            <a:spLocks noGrp="1"/>
          </p:cNvSpPr>
          <p:nvPr>
            <p:ph type="pic" idx="1"/>
          </p:nvPr>
        </p:nvSpPr>
        <p:spPr>
          <a:xfrm>
            <a:off x="3419478" y="1971675"/>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4" name="Picture Placeholder 2">
            <a:extLst>
              <a:ext uri="{FF2B5EF4-FFF2-40B4-BE49-F238E27FC236}">
                <a16:creationId xmlns:a16="http://schemas.microsoft.com/office/drawing/2014/main" id="{1C56C20B-F7A4-4C77-867E-5C80F8F4698D}"/>
              </a:ext>
            </a:extLst>
          </p:cNvPr>
          <p:cNvSpPr>
            <a:spLocks noGrp="1"/>
          </p:cNvSpPr>
          <p:nvPr>
            <p:ph type="pic" idx="10"/>
          </p:nvPr>
        </p:nvSpPr>
        <p:spPr>
          <a:xfrm>
            <a:off x="6534151" y="1971675"/>
            <a:ext cx="2276475" cy="2705100"/>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sp>
        <p:nvSpPr>
          <p:cNvPr id="7" name="Text Placeholder 3">
            <a:extLst>
              <a:ext uri="{FF2B5EF4-FFF2-40B4-BE49-F238E27FC236}">
                <a16:creationId xmlns:a16="http://schemas.microsoft.com/office/drawing/2014/main" id="{B3CA8B57-67A7-42D1-8FFE-8F7E89340018}"/>
              </a:ext>
            </a:extLst>
          </p:cNvPr>
          <p:cNvSpPr>
            <a:spLocks noGrp="1"/>
          </p:cNvSpPr>
          <p:nvPr>
            <p:ph type="body" sz="half" idx="2"/>
          </p:nvPr>
        </p:nvSpPr>
        <p:spPr>
          <a:xfrm>
            <a:off x="3419478"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
        <p:nvSpPr>
          <p:cNvPr id="8" name="Text Placeholder 3">
            <a:extLst>
              <a:ext uri="{FF2B5EF4-FFF2-40B4-BE49-F238E27FC236}">
                <a16:creationId xmlns:a16="http://schemas.microsoft.com/office/drawing/2014/main" id="{82571641-A2F9-4470-845E-BDAF353D10D2}"/>
              </a:ext>
            </a:extLst>
          </p:cNvPr>
          <p:cNvSpPr>
            <a:spLocks noGrp="1"/>
          </p:cNvSpPr>
          <p:nvPr>
            <p:ph type="body" sz="half" idx="13"/>
          </p:nvPr>
        </p:nvSpPr>
        <p:spPr>
          <a:xfrm>
            <a:off x="6534151" y="4784965"/>
            <a:ext cx="2276475" cy="634760"/>
          </a:xfrm>
          <a:solidFill>
            <a:srgbClr val="025A9E"/>
          </a:solidFill>
        </p:spPr>
        <p:txBody>
          <a:bodyPr anchor="ctr"/>
          <a:lstStyle>
            <a:lvl1pPr marL="0" indent="0" algn="ctr">
              <a:lnSpc>
                <a:spcPct val="100000"/>
              </a:lnSpc>
              <a:spcBef>
                <a:spcPts val="0"/>
              </a:spcBef>
              <a:buNone/>
              <a:defRPr sz="1200">
                <a:solidFill>
                  <a:schemeClr val="bg1"/>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Tree>
    <p:extLst>
      <p:ext uri="{BB962C8B-B14F-4D97-AF65-F5344CB8AC3E}">
        <p14:creationId xmlns:p14="http://schemas.microsoft.com/office/powerpoint/2010/main" val="29691394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9A8DE8-95BC-405E-86FE-CEFF6A8A1425}"/>
              </a:ext>
            </a:extLst>
          </p:cNvPr>
          <p:cNvSpPr/>
          <p:nvPr userDrawn="1"/>
        </p:nvSpPr>
        <p:spPr>
          <a:xfrm rot="10800000">
            <a:off x="3" y="738329"/>
            <a:ext cx="12201524" cy="3533775"/>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0A27DD2-7E6A-42A8-A4D1-7895EFADC1CE}"/>
              </a:ext>
            </a:extLst>
          </p:cNvPr>
          <p:cNvSpPr>
            <a:spLocks noGrp="1"/>
          </p:cNvSpPr>
          <p:nvPr>
            <p:ph type="title" hasCustomPrompt="1"/>
          </p:nvPr>
        </p:nvSpPr>
        <p:spPr>
          <a:xfrm>
            <a:off x="831851" y="4391025"/>
            <a:ext cx="10515600" cy="1257300"/>
          </a:xfrm>
        </p:spPr>
        <p:txBody>
          <a:bodyPr anchor="b">
            <a:normAutofit/>
          </a:bodyPr>
          <a:lstStyle>
            <a:lvl1pPr>
              <a:defRPr sz="4050"/>
            </a:lvl1pPr>
          </a:lstStyle>
          <a:p>
            <a:r>
              <a:rPr lang="en-US" dirty="0"/>
              <a:t>CLICK TO EDIT MASTER TITLE STYLE</a:t>
            </a:r>
          </a:p>
        </p:txBody>
      </p:sp>
      <p:sp>
        <p:nvSpPr>
          <p:cNvPr id="3" name="Text Placeholder 2">
            <a:extLst>
              <a:ext uri="{FF2B5EF4-FFF2-40B4-BE49-F238E27FC236}">
                <a16:creationId xmlns:a16="http://schemas.microsoft.com/office/drawing/2014/main" id="{6A7FEBFE-9092-46C0-B606-BAC2797C52C9}"/>
              </a:ext>
            </a:extLst>
          </p:cNvPr>
          <p:cNvSpPr>
            <a:spLocks noGrp="1"/>
          </p:cNvSpPr>
          <p:nvPr>
            <p:ph type="body" idx="1"/>
          </p:nvPr>
        </p:nvSpPr>
        <p:spPr>
          <a:xfrm>
            <a:off x="831851" y="5675322"/>
            <a:ext cx="10515600" cy="558799"/>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4" indent="0">
              <a:buNone/>
              <a:defRPr sz="1350">
                <a:solidFill>
                  <a:schemeClr val="tx1">
                    <a:tint val="75000"/>
                  </a:schemeClr>
                </a:solidFill>
              </a:defRPr>
            </a:lvl3pPr>
            <a:lvl4pPr marL="1028751"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539E61CA-F1A8-4A36-A851-2F18006FFAAF}"/>
              </a:ext>
            </a:extLst>
          </p:cNvPr>
          <p:cNvSpPr>
            <a:spLocks noGrp="1"/>
          </p:cNvSpPr>
          <p:nvPr>
            <p:ph type="pic" idx="10"/>
          </p:nvPr>
        </p:nvSpPr>
        <p:spPr>
          <a:xfrm>
            <a:off x="0" y="790584"/>
            <a:ext cx="12192000" cy="3457575"/>
          </a:xfrm>
        </p:spPr>
        <p:txBody>
          <a:bodyPr/>
          <a:lstStyle>
            <a:lvl1pPr marL="0" indent="0">
              <a:buNone/>
              <a:defRPr sz="2400"/>
            </a:lvl1pPr>
            <a:lvl2pPr marL="342917" indent="0">
              <a:buNone/>
              <a:defRPr sz="2100"/>
            </a:lvl2pPr>
            <a:lvl3pPr marL="685834" indent="0">
              <a:buNone/>
              <a:defRPr sz="1800"/>
            </a:lvl3pPr>
            <a:lvl4pPr marL="1028751"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dirty="0"/>
          </a:p>
        </p:txBody>
      </p:sp>
      <p:cxnSp>
        <p:nvCxnSpPr>
          <p:cNvPr id="10" name="Straight Connector 9">
            <a:extLst>
              <a:ext uri="{FF2B5EF4-FFF2-40B4-BE49-F238E27FC236}">
                <a16:creationId xmlns:a16="http://schemas.microsoft.com/office/drawing/2014/main" id="{309F4D4A-694E-4187-B456-B0C0C3E27BBF}"/>
              </a:ext>
            </a:extLst>
          </p:cNvPr>
          <p:cNvCxnSpPr/>
          <p:nvPr userDrawn="1"/>
        </p:nvCxnSpPr>
        <p:spPr>
          <a:xfrm>
            <a:off x="831851" y="5449422"/>
            <a:ext cx="10515600" cy="0"/>
          </a:xfrm>
          <a:prstGeom prst="line">
            <a:avLst/>
          </a:prstGeom>
          <a:ln w="19050">
            <a:solidFill>
              <a:srgbClr val="025A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521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Layout 1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88899" y="700099"/>
            <a:ext cx="3969600" cy="5572800"/>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9" name="2 Marcador de posición de imagen"/>
          <p:cNvSpPr>
            <a:spLocks noGrp="1"/>
          </p:cNvSpPr>
          <p:nvPr>
            <p:ph type="pic" sz="quarter" idx="11"/>
          </p:nvPr>
        </p:nvSpPr>
        <p:spPr>
          <a:xfrm>
            <a:off x="4211013" y="700099"/>
            <a:ext cx="3969600" cy="271355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0" name="2 Marcador de posición de imagen"/>
          <p:cNvSpPr>
            <a:spLocks noGrp="1"/>
          </p:cNvSpPr>
          <p:nvPr>
            <p:ph type="pic" sz="quarter" idx="12"/>
          </p:nvPr>
        </p:nvSpPr>
        <p:spPr>
          <a:xfrm>
            <a:off x="4211013" y="3558650"/>
            <a:ext cx="3969600" cy="271355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1" name="2 Marcador de posición de imagen"/>
          <p:cNvSpPr>
            <a:spLocks noGrp="1"/>
          </p:cNvSpPr>
          <p:nvPr>
            <p:ph type="pic" sz="quarter" idx="13"/>
          </p:nvPr>
        </p:nvSpPr>
        <p:spPr>
          <a:xfrm>
            <a:off x="8331100" y="700099"/>
            <a:ext cx="3772000" cy="271355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2 Marcador de posición de imagen"/>
          <p:cNvSpPr>
            <a:spLocks noGrp="1"/>
          </p:cNvSpPr>
          <p:nvPr>
            <p:ph type="pic" sz="quarter" idx="14"/>
          </p:nvPr>
        </p:nvSpPr>
        <p:spPr>
          <a:xfrm>
            <a:off x="8331100" y="3558650"/>
            <a:ext cx="3772000" cy="2713552"/>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210834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3A30383-7F7A-43E5-A5A0-5FAEE9C8EB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5326" y="652186"/>
            <a:ext cx="5048251" cy="5362575"/>
          </a:xfrm>
          <a:prstGeom prst="rect">
            <a:avLst/>
          </a:prstGeom>
        </p:spPr>
      </p:pic>
      <p:sp>
        <p:nvSpPr>
          <p:cNvPr id="7" name="Title 1">
            <a:extLst>
              <a:ext uri="{FF2B5EF4-FFF2-40B4-BE49-F238E27FC236}">
                <a16:creationId xmlns:a16="http://schemas.microsoft.com/office/drawing/2014/main" id="{A842E298-860A-468B-93F2-C339FCE3ECB8}"/>
              </a:ext>
            </a:extLst>
          </p:cNvPr>
          <p:cNvSpPr>
            <a:spLocks noGrp="1"/>
          </p:cNvSpPr>
          <p:nvPr>
            <p:ph type="ctrTitle"/>
          </p:nvPr>
        </p:nvSpPr>
        <p:spPr>
          <a:xfrm>
            <a:off x="443126" y="2773552"/>
            <a:ext cx="5652875" cy="1023938"/>
          </a:xfrm>
        </p:spPr>
        <p:txBody>
          <a:bodyPr anchor="b"/>
          <a:lstStyle>
            <a:lvl1pPr algn="ctr">
              <a:defRPr sz="4500"/>
            </a:lvl1pPr>
          </a:lstStyle>
          <a:p>
            <a:r>
              <a:rPr lang="en-US" dirty="0"/>
              <a:t>Click to edit Master title style</a:t>
            </a:r>
          </a:p>
        </p:txBody>
      </p:sp>
      <p:sp>
        <p:nvSpPr>
          <p:cNvPr id="8" name="Subtitle 2">
            <a:extLst>
              <a:ext uri="{FF2B5EF4-FFF2-40B4-BE49-F238E27FC236}">
                <a16:creationId xmlns:a16="http://schemas.microsoft.com/office/drawing/2014/main" id="{3B31F696-B1D7-431A-A3CE-BFCCAB408C26}"/>
              </a:ext>
            </a:extLst>
          </p:cNvPr>
          <p:cNvSpPr>
            <a:spLocks noGrp="1"/>
          </p:cNvSpPr>
          <p:nvPr>
            <p:ph type="subTitle" idx="1"/>
          </p:nvPr>
        </p:nvSpPr>
        <p:spPr>
          <a:xfrm>
            <a:off x="443126" y="3889574"/>
            <a:ext cx="5652875" cy="617537"/>
          </a:xfrm>
        </p:spPr>
        <p:txBody>
          <a:bodyPr/>
          <a:lstStyle>
            <a:lvl1pPr marL="0" indent="0" algn="ctr">
              <a:buNone/>
              <a:defRPr lang="en-US" sz="1800" kern="1200" dirty="0">
                <a:solidFill>
                  <a:schemeClr val="tx1">
                    <a:tint val="75000"/>
                  </a:schemeClr>
                </a:solidFill>
                <a:latin typeface="+mn-lt"/>
                <a:ea typeface="+mn-ea"/>
                <a:cs typeface="+mn-cs"/>
              </a:defRPr>
            </a:lvl1pPr>
            <a:lvl2pPr marL="342917" indent="0" algn="ctr">
              <a:buNone/>
              <a:defRPr sz="1500"/>
            </a:lvl2pPr>
            <a:lvl3pPr marL="685834" indent="0" algn="ctr">
              <a:buNone/>
              <a:defRPr sz="1350"/>
            </a:lvl3pPr>
            <a:lvl4pPr marL="1028751"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9C2C67CB-D6D0-4634-A8B4-D65E9C9C76CF}"/>
              </a:ext>
            </a:extLst>
          </p:cNvPr>
          <p:cNvSpPr/>
          <p:nvPr userDrawn="1"/>
        </p:nvSpPr>
        <p:spPr>
          <a:xfrm>
            <a:off x="6615333" y="1269243"/>
            <a:ext cx="2146537"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00DD348-3295-471D-B60B-209944609A0F}"/>
              </a:ext>
            </a:extLst>
          </p:cNvPr>
          <p:cNvSpPr/>
          <p:nvPr userDrawn="1"/>
        </p:nvSpPr>
        <p:spPr>
          <a:xfrm>
            <a:off x="6397394" y="1711310"/>
            <a:ext cx="2146537" cy="109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24886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Layout 10">
    <p:spTree>
      <p:nvGrpSpPr>
        <p:cNvPr id="1" name=""/>
        <p:cNvGrpSpPr/>
        <p:nvPr/>
      </p:nvGrpSpPr>
      <p:grpSpPr>
        <a:xfrm>
          <a:off x="0" y="0"/>
          <a:ext cx="0" cy="0"/>
          <a:chOff x="0" y="0"/>
          <a:chExt cx="0" cy="0"/>
        </a:xfrm>
      </p:grpSpPr>
      <p:sp>
        <p:nvSpPr>
          <p:cNvPr id="16" name="Forma libre 17">
            <a:extLst>
              <a:ext uri="{FF2B5EF4-FFF2-40B4-BE49-F238E27FC236}">
                <a16:creationId xmlns:a16="http://schemas.microsoft.com/office/drawing/2014/main" id="{79CA2310-3828-4DFB-AE1D-75BF2572F734}"/>
              </a:ext>
            </a:extLst>
          </p:cNvPr>
          <p:cNvSpPr/>
          <p:nvPr userDrawn="1"/>
        </p:nvSpPr>
        <p:spPr bwMode="auto">
          <a:xfrm>
            <a:off x="4064150" y="3361026"/>
            <a:ext cx="8127857" cy="3041075"/>
          </a:xfrm>
          <a:custGeom>
            <a:avLst/>
            <a:gdLst>
              <a:gd name="connsiteX0" fmla="*/ 12083842 w 18268467"/>
              <a:gd name="connsiteY0" fmla="*/ 0 h 6907495"/>
              <a:gd name="connsiteX1" fmla="*/ 17843719 w 18268467"/>
              <a:gd name="connsiteY1" fmla="*/ 545902 h 6907495"/>
              <a:gd name="connsiteX2" fmla="*/ 18268467 w 18268467"/>
              <a:gd name="connsiteY2" fmla="*/ 637316 h 6907495"/>
              <a:gd name="connsiteX3" fmla="*/ 18268467 w 18268467"/>
              <a:gd name="connsiteY3" fmla="*/ 6907495 h 6907495"/>
              <a:gd name="connsiteX4" fmla="*/ 1816474 w 18268467"/>
              <a:gd name="connsiteY4" fmla="*/ 6907495 h 6907495"/>
              <a:gd name="connsiteX5" fmla="*/ 1749419 w 18268467"/>
              <a:gd name="connsiteY5" fmla="*/ 6868345 h 6907495"/>
              <a:gd name="connsiteX6" fmla="*/ 0 w 18268467"/>
              <a:gd name="connsiteY6" fmla="*/ 4523003 h 6907495"/>
              <a:gd name="connsiteX7" fmla="*/ 12083842 w 18268467"/>
              <a:gd name="connsiteY7" fmla="*/ 0 h 690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8467" h="6907495">
                <a:moveTo>
                  <a:pt x="12083842" y="0"/>
                </a:moveTo>
                <a:cubicBezTo>
                  <a:pt x="14169380" y="0"/>
                  <a:pt x="16131520" y="197756"/>
                  <a:pt x="17843719" y="545902"/>
                </a:cubicBezTo>
                <a:lnTo>
                  <a:pt x="18268467" y="637316"/>
                </a:lnTo>
                <a:lnTo>
                  <a:pt x="18268467" y="6907495"/>
                </a:lnTo>
                <a:lnTo>
                  <a:pt x="1816474" y="6907495"/>
                </a:lnTo>
                <a:lnTo>
                  <a:pt x="1749419" y="6868345"/>
                </a:lnTo>
                <a:cubicBezTo>
                  <a:pt x="639282" y="6184481"/>
                  <a:pt x="0" y="5381686"/>
                  <a:pt x="0" y="4523003"/>
                </a:cubicBezTo>
                <a:cubicBezTo>
                  <a:pt x="0" y="2025017"/>
                  <a:pt x="5410121" y="0"/>
                  <a:pt x="12083842" y="0"/>
                </a:cubicBezTo>
                <a:close/>
              </a:path>
            </a:pathLst>
          </a:custGeom>
          <a:solidFill>
            <a:srgbClr val="025A9E"/>
          </a:solidFill>
          <a:ln>
            <a:noFill/>
          </a:ln>
        </p:spPr>
        <p:txBody>
          <a:bodyPr wrap="square" lIns="0" tIns="0" rIns="0" bIns="0" rtlCol="0" anchor="ctr">
            <a:noAutofit/>
          </a:bodyPr>
          <a:lstStyle/>
          <a:p>
            <a:pPr algn="ctr"/>
            <a:endParaRPr lang="es-SV" sz="675"/>
          </a:p>
        </p:txBody>
      </p:sp>
      <p:pic>
        <p:nvPicPr>
          <p:cNvPr id="6" name="Picture 14">
            <a:extLst>
              <a:ext uri="{FF2B5EF4-FFF2-40B4-BE49-F238E27FC236}">
                <a16:creationId xmlns:a16="http://schemas.microsoft.com/office/drawing/2014/main" id="{7FF70F53-5C88-43A0-B79C-675A16D8E2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4876514" y="1651517"/>
            <a:ext cx="7596492" cy="4280711"/>
          </a:xfrm>
          <a:prstGeom prst="rect">
            <a:avLst/>
          </a:prstGeom>
        </p:spPr>
      </p:pic>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6253510" y="2169009"/>
            <a:ext cx="4748091" cy="296425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5" name="Title 1">
            <a:extLst>
              <a:ext uri="{FF2B5EF4-FFF2-40B4-BE49-F238E27FC236}">
                <a16:creationId xmlns:a16="http://schemas.microsoft.com/office/drawing/2014/main" id="{2262E086-4BCA-4CA3-A494-7E85392C8988}"/>
              </a:ext>
            </a:extLst>
          </p:cNvPr>
          <p:cNvSpPr>
            <a:spLocks noGrp="1"/>
          </p:cNvSpPr>
          <p:nvPr>
            <p:ph type="title"/>
          </p:nvPr>
        </p:nvSpPr>
        <p:spPr>
          <a:xfrm>
            <a:off x="839789" y="927340"/>
            <a:ext cx="3932237" cy="1600200"/>
          </a:xfrm>
        </p:spPr>
        <p:txBody>
          <a:bodyPr anchor="b"/>
          <a:lstStyle>
            <a:lvl1pPr>
              <a:defRPr sz="2400"/>
            </a:lvl1pPr>
          </a:lstStyle>
          <a:p>
            <a:r>
              <a:rPr lang="en-US"/>
              <a:t>Click to edit Master title style</a:t>
            </a:r>
          </a:p>
        </p:txBody>
      </p:sp>
      <p:sp>
        <p:nvSpPr>
          <p:cNvPr id="7" name="Text Placeholder 3">
            <a:extLst>
              <a:ext uri="{FF2B5EF4-FFF2-40B4-BE49-F238E27FC236}">
                <a16:creationId xmlns:a16="http://schemas.microsoft.com/office/drawing/2014/main" id="{7A50CC01-A778-4816-BCB9-C69B938AD90E}"/>
              </a:ext>
            </a:extLst>
          </p:cNvPr>
          <p:cNvSpPr>
            <a:spLocks noGrp="1"/>
          </p:cNvSpPr>
          <p:nvPr>
            <p:ph type="body" sz="half" idx="2"/>
          </p:nvPr>
        </p:nvSpPr>
        <p:spPr>
          <a:xfrm>
            <a:off x="839789" y="2527540"/>
            <a:ext cx="3932237" cy="3341448"/>
          </a:xfrm>
        </p:spPr>
        <p:txBody>
          <a:bodyPr/>
          <a:lstStyle>
            <a:lvl1pPr marL="0" indent="0">
              <a:buNone/>
              <a:defRPr sz="1200"/>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Click to edit Master text styles</a:t>
            </a:r>
          </a:p>
        </p:txBody>
      </p:sp>
    </p:spTree>
    <p:extLst>
      <p:ext uri="{BB962C8B-B14F-4D97-AF65-F5344CB8AC3E}">
        <p14:creationId xmlns:p14="http://schemas.microsoft.com/office/powerpoint/2010/main" val="355996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Layout 50">
    <p:spTree>
      <p:nvGrpSpPr>
        <p:cNvPr id="1" name=""/>
        <p:cNvGrpSpPr/>
        <p:nvPr/>
      </p:nvGrpSpPr>
      <p:grpSpPr>
        <a:xfrm>
          <a:off x="0" y="0"/>
          <a:ext cx="0" cy="0"/>
          <a:chOff x="0" y="0"/>
          <a:chExt cx="0" cy="0"/>
        </a:xfrm>
      </p:grpSpPr>
      <p:grpSp>
        <p:nvGrpSpPr>
          <p:cNvPr id="3" name="4 Grupo">
            <a:extLst>
              <a:ext uri="{FF2B5EF4-FFF2-40B4-BE49-F238E27FC236}">
                <a16:creationId xmlns:a16="http://schemas.microsoft.com/office/drawing/2014/main" id="{136A931C-F274-4A47-A5F9-3B295D7B1F8C}"/>
              </a:ext>
            </a:extLst>
          </p:cNvPr>
          <p:cNvGrpSpPr>
            <a:grpSpLocks noChangeAspect="1"/>
          </p:cNvGrpSpPr>
          <p:nvPr userDrawn="1"/>
        </p:nvGrpSpPr>
        <p:grpSpPr>
          <a:xfrm>
            <a:off x="-1951628" y="761987"/>
            <a:ext cx="9734227" cy="5370539"/>
            <a:chOff x="-5854210" y="2216455"/>
            <a:chExt cx="20117235" cy="11350954"/>
          </a:xfrm>
        </p:grpSpPr>
        <p:sp>
          <p:nvSpPr>
            <p:cNvPr id="4" name="Rectángulo redondeado 34">
              <a:extLst>
                <a:ext uri="{FF2B5EF4-FFF2-40B4-BE49-F238E27FC236}">
                  <a16:creationId xmlns:a16="http://schemas.microsoft.com/office/drawing/2014/main" id="{50E4D8C2-FEBD-428E-A5BF-6F423250B44F}"/>
                </a:ext>
              </a:extLst>
            </p:cNvPr>
            <p:cNvSpPr/>
            <p:nvPr/>
          </p:nvSpPr>
          <p:spPr>
            <a:xfrm>
              <a:off x="-3927982" y="2216455"/>
              <a:ext cx="16313946" cy="11105489"/>
            </a:xfrm>
            <a:prstGeom prst="roundRect">
              <a:avLst>
                <a:gd name="adj" fmla="val 5106"/>
              </a:avLst>
            </a:prstGeom>
            <a:solidFill>
              <a:schemeClr val="tx1"/>
            </a:solidFill>
            <a:ln w="38100">
              <a:solidFill>
                <a:schemeClr val="bg1">
                  <a:lumMod val="75000"/>
                </a:schemeClr>
              </a:solid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sp>
          <p:nvSpPr>
            <p:cNvPr id="5" name="Elipse 7">
              <a:extLst>
                <a:ext uri="{FF2B5EF4-FFF2-40B4-BE49-F238E27FC236}">
                  <a16:creationId xmlns:a16="http://schemas.microsoft.com/office/drawing/2014/main" id="{179050F6-93BC-4E62-A89B-3DDC3F154B87}"/>
                </a:ext>
              </a:extLst>
            </p:cNvPr>
            <p:cNvSpPr/>
            <p:nvPr/>
          </p:nvSpPr>
          <p:spPr>
            <a:xfrm>
              <a:off x="4129747" y="2442101"/>
              <a:ext cx="136298" cy="132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sp>
          <p:nvSpPr>
            <p:cNvPr id="6" name="Elipse 5">
              <a:extLst>
                <a:ext uri="{FF2B5EF4-FFF2-40B4-BE49-F238E27FC236}">
                  <a16:creationId xmlns:a16="http://schemas.microsoft.com/office/drawing/2014/main" id="{32E3E80B-A0B4-45CF-BEC2-CD5B55991BA3}"/>
                </a:ext>
              </a:extLst>
            </p:cNvPr>
            <p:cNvSpPr/>
            <p:nvPr/>
          </p:nvSpPr>
          <p:spPr>
            <a:xfrm>
              <a:off x="4087643" y="2437652"/>
              <a:ext cx="109313" cy="1085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grpSp>
          <p:nvGrpSpPr>
            <p:cNvPr id="7" name="374 Grupo">
              <a:extLst>
                <a:ext uri="{FF2B5EF4-FFF2-40B4-BE49-F238E27FC236}">
                  <a16:creationId xmlns:a16="http://schemas.microsoft.com/office/drawing/2014/main" id="{EAC35194-7B3F-47CB-9147-701BE92D1235}"/>
                </a:ext>
              </a:extLst>
            </p:cNvPr>
            <p:cNvGrpSpPr/>
            <p:nvPr/>
          </p:nvGrpSpPr>
          <p:grpSpPr>
            <a:xfrm>
              <a:off x="-5854210" y="12964442"/>
              <a:ext cx="20117235" cy="602967"/>
              <a:chOff x="-5715543" y="3770615"/>
              <a:chExt cx="6625214" cy="199884"/>
            </a:xfrm>
            <a:effectLst>
              <a:reflection blurRad="6350" stA="50000" endA="300" endPos="90000" dist="50800" dir="5400000" sy="-100000" algn="bl" rotWithShape="0"/>
            </a:effectLst>
          </p:grpSpPr>
          <p:sp>
            <p:nvSpPr>
              <p:cNvPr id="10" name="20 Rectángulo redondeado">
                <a:extLst>
                  <a:ext uri="{FF2B5EF4-FFF2-40B4-BE49-F238E27FC236}">
                    <a16:creationId xmlns:a16="http://schemas.microsoft.com/office/drawing/2014/main" id="{03F1D52E-B964-4060-83E7-517ADD5D2289}"/>
                  </a:ext>
                </a:extLst>
              </p:cNvPr>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75">
                  <a:latin typeface="Segoe UI" panose="020B0502040204020203" pitchFamily="34" charset="0"/>
                  <a:ea typeface="Segoe UI" panose="020B0502040204020203" pitchFamily="34" charset="0"/>
                  <a:cs typeface="Segoe UI" panose="020B0502040204020203" pitchFamily="34" charset="0"/>
                </a:endParaRPr>
              </a:p>
            </p:txBody>
          </p:sp>
          <p:sp>
            <p:nvSpPr>
              <p:cNvPr id="11" name="Rectángulo redondeado 3">
                <a:extLst>
                  <a:ext uri="{FF2B5EF4-FFF2-40B4-BE49-F238E27FC236}">
                    <a16:creationId xmlns:a16="http://schemas.microsoft.com/office/drawing/2014/main" id="{E1306B43-AD1B-4C80-A121-80E1D592ACE1}"/>
                  </a:ext>
                </a:extLst>
              </p:cNvPr>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grpSp>
        <p:sp>
          <p:nvSpPr>
            <p:cNvPr id="8" name="23 Rectángulo redondeado">
              <a:extLst>
                <a:ext uri="{FF2B5EF4-FFF2-40B4-BE49-F238E27FC236}">
                  <a16:creationId xmlns:a16="http://schemas.microsoft.com/office/drawing/2014/main" id="{F39A3D81-2448-40B8-BD01-9CA11C2B794F}"/>
                </a:ext>
              </a:extLst>
            </p:cNvPr>
            <p:cNvSpPr/>
            <p:nvPr/>
          </p:nvSpPr>
          <p:spPr>
            <a:xfrm>
              <a:off x="2823939" y="12968008"/>
              <a:ext cx="2804149" cy="249019"/>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75">
                <a:latin typeface="Segoe UI" panose="020B0502040204020203" pitchFamily="34" charset="0"/>
                <a:ea typeface="Segoe UI" panose="020B0502040204020203" pitchFamily="34" charset="0"/>
                <a:cs typeface="Segoe UI" panose="020B0502040204020203" pitchFamily="34" charset="0"/>
              </a:endParaRPr>
            </a:p>
          </p:txBody>
        </p:sp>
        <p:sp>
          <p:nvSpPr>
            <p:cNvPr id="9" name="Rectángulo redondeado 3">
              <a:extLst>
                <a:ext uri="{FF2B5EF4-FFF2-40B4-BE49-F238E27FC236}">
                  <a16:creationId xmlns:a16="http://schemas.microsoft.com/office/drawing/2014/main" id="{8DB9F20C-D006-41B8-B73E-60675E1DBA4C}"/>
                </a:ext>
              </a:extLst>
            </p:cNvPr>
            <p:cNvSpPr/>
            <p:nvPr/>
          </p:nvSpPr>
          <p:spPr>
            <a:xfrm>
              <a:off x="-3925253" y="2216455"/>
              <a:ext cx="6286434" cy="9112288"/>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675">
                <a:latin typeface="Segoe UI" panose="020B0502040204020203" pitchFamily="34" charset="0"/>
                <a:ea typeface="Segoe UI" panose="020B0502040204020203" pitchFamily="34" charset="0"/>
                <a:cs typeface="Segoe UI" panose="020B0502040204020203" pitchFamily="34" charset="0"/>
              </a:endParaRPr>
            </a:p>
          </p:txBody>
        </p:sp>
      </p:grpSp>
      <p:sp>
        <p:nvSpPr>
          <p:cNvPr id="14" name="Title 1">
            <a:extLst>
              <a:ext uri="{FF2B5EF4-FFF2-40B4-BE49-F238E27FC236}">
                <a16:creationId xmlns:a16="http://schemas.microsoft.com/office/drawing/2014/main" id="{C8A93C20-A683-4357-A3EF-31F944DCDC36}"/>
              </a:ext>
            </a:extLst>
          </p:cNvPr>
          <p:cNvSpPr>
            <a:spLocks noGrp="1"/>
          </p:cNvSpPr>
          <p:nvPr>
            <p:ph type="title" hasCustomPrompt="1"/>
          </p:nvPr>
        </p:nvSpPr>
        <p:spPr>
          <a:xfrm>
            <a:off x="7605177" y="927340"/>
            <a:ext cx="3932237" cy="683096"/>
          </a:xfrm>
        </p:spPr>
        <p:txBody>
          <a:bodyPr anchor="b"/>
          <a:lstStyle>
            <a:lvl1pPr>
              <a:defRPr sz="2400"/>
            </a:lvl1pPr>
          </a:lstStyle>
          <a:p>
            <a:r>
              <a:rPr lang="en-US" dirty="0"/>
              <a:t>Upcoming Webinars</a:t>
            </a:r>
          </a:p>
        </p:txBody>
      </p:sp>
      <p:sp>
        <p:nvSpPr>
          <p:cNvPr id="15" name="Text Placeholder 3">
            <a:extLst>
              <a:ext uri="{FF2B5EF4-FFF2-40B4-BE49-F238E27FC236}">
                <a16:creationId xmlns:a16="http://schemas.microsoft.com/office/drawing/2014/main" id="{D1B3CE03-A118-4EA3-8024-EB62E945B5B3}"/>
              </a:ext>
            </a:extLst>
          </p:cNvPr>
          <p:cNvSpPr>
            <a:spLocks noGrp="1"/>
          </p:cNvSpPr>
          <p:nvPr>
            <p:ph type="body" sz="half" idx="2" hasCustomPrompt="1"/>
          </p:nvPr>
        </p:nvSpPr>
        <p:spPr>
          <a:xfrm>
            <a:off x="7605177" y="1725892"/>
            <a:ext cx="3932237" cy="4143096"/>
          </a:xfrm>
        </p:spPr>
        <p:txBody>
          <a:bodyPr>
            <a:normAutofit/>
          </a:bodyPr>
          <a:lstStyle>
            <a:lvl1pPr marL="0" indent="0">
              <a:buFont typeface="Arial" panose="020B0604020202020204" pitchFamily="34" charset="0"/>
              <a:buChar char="•"/>
              <a:defRPr sz="1500" b="1">
                <a:solidFill>
                  <a:srgbClr val="025A9E"/>
                </a:solidFill>
              </a:defRPr>
            </a:lvl1pPr>
            <a:lvl2pPr marL="342917" indent="0">
              <a:buNone/>
              <a:defRPr sz="1050"/>
            </a:lvl2pPr>
            <a:lvl3pPr marL="685834" indent="0">
              <a:buNone/>
              <a:defRPr sz="900"/>
            </a:lvl3pPr>
            <a:lvl4pPr marL="1028751"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dirty="0"/>
              <a:t>Webinar 1</a:t>
            </a:r>
          </a:p>
          <a:p>
            <a:pPr lvl="1"/>
            <a:r>
              <a:rPr lang="en-US" dirty="0"/>
              <a:t>Date</a:t>
            </a:r>
          </a:p>
          <a:p>
            <a:pPr lvl="0"/>
            <a:r>
              <a:rPr lang="en-US" dirty="0"/>
              <a:t>Webinar 2</a:t>
            </a:r>
          </a:p>
          <a:p>
            <a:pPr lvl="1"/>
            <a:r>
              <a:rPr lang="en-US" dirty="0"/>
              <a:t>Date</a:t>
            </a:r>
          </a:p>
          <a:p>
            <a:pPr lvl="0"/>
            <a:r>
              <a:rPr lang="en-US" dirty="0"/>
              <a:t>Webinar 3</a:t>
            </a:r>
          </a:p>
          <a:p>
            <a:pPr lvl="1"/>
            <a:r>
              <a:rPr lang="en-US" dirty="0"/>
              <a:t>Date</a:t>
            </a:r>
          </a:p>
        </p:txBody>
      </p:sp>
      <p:sp>
        <p:nvSpPr>
          <p:cNvPr id="16" name="2 Marcador de posición de imagen">
            <a:extLst>
              <a:ext uri="{FF2B5EF4-FFF2-40B4-BE49-F238E27FC236}">
                <a16:creationId xmlns:a16="http://schemas.microsoft.com/office/drawing/2014/main" id="{3A934F46-A1E6-4DE6-80E0-CD7190731D59}"/>
              </a:ext>
            </a:extLst>
          </p:cNvPr>
          <p:cNvSpPr>
            <a:spLocks noGrp="1"/>
          </p:cNvSpPr>
          <p:nvPr>
            <p:ph type="pic" sz="quarter" idx="10"/>
          </p:nvPr>
        </p:nvSpPr>
        <p:spPr>
          <a:xfrm>
            <a:off x="-720499" y="1090841"/>
            <a:ext cx="7327712" cy="4477455"/>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69212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mage Layout 49">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12192000" cy="401399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6 Rectángulo">
            <a:extLst>
              <a:ext uri="{FF2B5EF4-FFF2-40B4-BE49-F238E27FC236}">
                <a16:creationId xmlns:a16="http://schemas.microsoft.com/office/drawing/2014/main" id="{95140381-4C50-4167-879E-5620A458EB4D}"/>
              </a:ext>
            </a:extLst>
          </p:cNvPr>
          <p:cNvSpPr/>
          <p:nvPr userDrawn="1"/>
        </p:nvSpPr>
        <p:spPr bwMode="auto">
          <a:xfrm>
            <a:off x="0" y="6628642"/>
            <a:ext cx="12192000" cy="229367"/>
          </a:xfrm>
          <a:prstGeom prst="rect">
            <a:avLst/>
          </a:prstGeom>
          <a:solidFill>
            <a:schemeClr val="accent1"/>
          </a:solidFill>
          <a:ln>
            <a:noFill/>
          </a:ln>
        </p:spPr>
        <p:txBody>
          <a:bodyPr lIns="0" tIns="0" rIns="0" bIns="0" rtlCol="0" anchor="ctr"/>
          <a:lstStyle/>
          <a:p>
            <a:pPr algn="ctr"/>
            <a:endParaRPr lang="es-SV" sz="1800"/>
          </a:p>
        </p:txBody>
      </p:sp>
    </p:spTree>
    <p:extLst>
      <p:ext uri="{BB962C8B-B14F-4D97-AF65-F5344CB8AC3E}">
        <p14:creationId xmlns:p14="http://schemas.microsoft.com/office/powerpoint/2010/main" val="375820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Image Layout 10">
    <p:spTree>
      <p:nvGrpSpPr>
        <p:cNvPr id="1" name=""/>
        <p:cNvGrpSpPr/>
        <p:nvPr/>
      </p:nvGrpSpPr>
      <p:grpSpPr>
        <a:xfrm>
          <a:off x="0" y="0"/>
          <a:ext cx="0" cy="0"/>
          <a:chOff x="0" y="0"/>
          <a:chExt cx="0" cy="0"/>
        </a:xfrm>
      </p:grpSpPr>
      <p:sp>
        <p:nvSpPr>
          <p:cNvPr id="16" name="Forma libre 17">
            <a:extLst>
              <a:ext uri="{FF2B5EF4-FFF2-40B4-BE49-F238E27FC236}">
                <a16:creationId xmlns:a16="http://schemas.microsoft.com/office/drawing/2014/main" id="{79CA2310-3828-4DFB-AE1D-75BF2572F734}"/>
              </a:ext>
            </a:extLst>
          </p:cNvPr>
          <p:cNvSpPr/>
          <p:nvPr userDrawn="1"/>
        </p:nvSpPr>
        <p:spPr bwMode="auto">
          <a:xfrm>
            <a:off x="4880951" y="3408652"/>
            <a:ext cx="8127857" cy="3451207"/>
          </a:xfrm>
          <a:custGeom>
            <a:avLst/>
            <a:gdLst>
              <a:gd name="connsiteX0" fmla="*/ 12083842 w 18268467"/>
              <a:gd name="connsiteY0" fmla="*/ 0 h 6907495"/>
              <a:gd name="connsiteX1" fmla="*/ 17843719 w 18268467"/>
              <a:gd name="connsiteY1" fmla="*/ 545902 h 6907495"/>
              <a:gd name="connsiteX2" fmla="*/ 18268467 w 18268467"/>
              <a:gd name="connsiteY2" fmla="*/ 637316 h 6907495"/>
              <a:gd name="connsiteX3" fmla="*/ 18268467 w 18268467"/>
              <a:gd name="connsiteY3" fmla="*/ 6907495 h 6907495"/>
              <a:gd name="connsiteX4" fmla="*/ 1816474 w 18268467"/>
              <a:gd name="connsiteY4" fmla="*/ 6907495 h 6907495"/>
              <a:gd name="connsiteX5" fmla="*/ 1749419 w 18268467"/>
              <a:gd name="connsiteY5" fmla="*/ 6868345 h 6907495"/>
              <a:gd name="connsiteX6" fmla="*/ 0 w 18268467"/>
              <a:gd name="connsiteY6" fmla="*/ 4523003 h 6907495"/>
              <a:gd name="connsiteX7" fmla="*/ 12083842 w 18268467"/>
              <a:gd name="connsiteY7" fmla="*/ 0 h 690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8467" h="6907495">
                <a:moveTo>
                  <a:pt x="12083842" y="0"/>
                </a:moveTo>
                <a:cubicBezTo>
                  <a:pt x="14169380" y="0"/>
                  <a:pt x="16131520" y="197756"/>
                  <a:pt x="17843719" y="545902"/>
                </a:cubicBezTo>
                <a:lnTo>
                  <a:pt x="18268467" y="637316"/>
                </a:lnTo>
                <a:lnTo>
                  <a:pt x="18268467" y="6907495"/>
                </a:lnTo>
                <a:lnTo>
                  <a:pt x="1816474" y="6907495"/>
                </a:lnTo>
                <a:lnTo>
                  <a:pt x="1749419" y="6868345"/>
                </a:lnTo>
                <a:cubicBezTo>
                  <a:pt x="639282" y="6184481"/>
                  <a:pt x="0" y="5381686"/>
                  <a:pt x="0" y="4523003"/>
                </a:cubicBezTo>
                <a:cubicBezTo>
                  <a:pt x="0" y="2025017"/>
                  <a:pt x="5410121" y="0"/>
                  <a:pt x="12083842" y="0"/>
                </a:cubicBezTo>
                <a:close/>
              </a:path>
            </a:pathLst>
          </a:custGeom>
          <a:solidFill>
            <a:schemeClr val="accent1"/>
          </a:solidFill>
          <a:ln>
            <a:noFill/>
          </a:ln>
        </p:spPr>
        <p:txBody>
          <a:bodyPr wrap="square" lIns="0" tIns="0" rIns="0" bIns="0" rtlCol="0" anchor="ctr">
            <a:noAutofit/>
          </a:bodyPr>
          <a:lstStyle/>
          <a:p>
            <a:pPr algn="ctr"/>
            <a:endParaRPr lang="es-SV" sz="1800"/>
          </a:p>
        </p:txBody>
      </p:sp>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6253510" y="0"/>
            <a:ext cx="4748091" cy="61064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5609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1+#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6" decel="100000" fill="hold" grpId="0" nodeType="withEffect">
                                  <p:stCondLst>
                                    <p:cond delay="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50" fill="hold"/>
                                        <p:tgtEl>
                                          <p:spTgt spid="16"/>
                                        </p:tgtEl>
                                        <p:attrNameLst>
                                          <p:attrName>ppt_x</p:attrName>
                                        </p:attrNameLst>
                                      </p:cBhvr>
                                      <p:tavLst>
                                        <p:tav tm="0">
                                          <p:val>
                                            <p:strVal val="1+#ppt_w/2"/>
                                          </p:val>
                                        </p:tav>
                                        <p:tav tm="100000">
                                          <p:val>
                                            <p:strVal val="#ppt_x"/>
                                          </p:val>
                                        </p:tav>
                                      </p:tavLst>
                                    </p:anim>
                                    <p:anim calcmode="lin" valueType="num">
                                      <p:cBhvr additive="base">
                                        <p:cTn id="12" dur="12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9"/>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8" indent="0">
              <a:buNone/>
              <a:defRPr sz="1600">
                <a:solidFill>
                  <a:schemeClr val="tx1">
                    <a:tint val="75000"/>
                  </a:schemeClr>
                </a:solidFill>
              </a:defRPr>
            </a:lvl4pPr>
            <a:lvl5pPr marL="1828889" indent="0">
              <a:buNone/>
              <a:defRPr sz="1600">
                <a:solidFill>
                  <a:schemeClr val="tx1">
                    <a:tint val="75000"/>
                  </a:schemeClr>
                </a:solidFill>
              </a:defRPr>
            </a:lvl5pPr>
            <a:lvl6pPr marL="2286114" indent="0">
              <a:buNone/>
              <a:defRPr sz="1600">
                <a:solidFill>
                  <a:schemeClr val="tx1">
                    <a:tint val="75000"/>
                  </a:schemeClr>
                </a:solidFill>
              </a:defRPr>
            </a:lvl6pPr>
            <a:lvl7pPr marL="2743335" indent="0">
              <a:buNone/>
              <a:defRPr sz="1600">
                <a:solidFill>
                  <a:schemeClr val="tx1">
                    <a:tint val="75000"/>
                  </a:schemeClr>
                </a:solidFill>
              </a:defRPr>
            </a:lvl7pPr>
            <a:lvl8pPr marL="3200557" indent="0">
              <a:buNone/>
              <a:defRPr sz="1600">
                <a:solidFill>
                  <a:schemeClr val="tx1">
                    <a:tint val="75000"/>
                  </a:schemeClr>
                </a:solidFill>
              </a:defRPr>
            </a:lvl8pPr>
            <a:lvl9pPr marL="365777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12212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mage Layout 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6214135" y="0"/>
            <a:ext cx="5977871" cy="6858000"/>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276931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964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89" indent="0">
              <a:buNone/>
              <a:defRPr sz="1600" b="1"/>
            </a:lvl5pPr>
            <a:lvl6pPr marL="2286114" indent="0">
              <a:buNone/>
              <a:defRPr sz="1600" b="1"/>
            </a:lvl6pPr>
            <a:lvl7pPr marL="2743335" indent="0">
              <a:buNone/>
              <a:defRPr sz="1600" b="1"/>
            </a:lvl7pPr>
            <a:lvl8pPr marL="3200557" indent="0">
              <a:buNone/>
              <a:defRPr sz="1600" b="1"/>
            </a:lvl8pPr>
            <a:lvl9pPr marL="365777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8" indent="0">
              <a:buNone/>
              <a:defRPr sz="1600" b="1"/>
            </a:lvl4pPr>
            <a:lvl5pPr marL="1828889" indent="0">
              <a:buNone/>
              <a:defRPr sz="1600" b="1"/>
            </a:lvl5pPr>
            <a:lvl6pPr marL="2286114" indent="0">
              <a:buNone/>
              <a:defRPr sz="1600" b="1"/>
            </a:lvl6pPr>
            <a:lvl7pPr marL="2743335" indent="0">
              <a:buNone/>
              <a:defRPr sz="1600" b="1"/>
            </a:lvl7pPr>
            <a:lvl8pPr marL="3200557" indent="0">
              <a:buNone/>
              <a:defRPr sz="1600" b="1"/>
            </a:lvl8pPr>
            <a:lvl9pPr marL="36577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499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06174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image" Target="../media/image6.png"/><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5.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6.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image" Target="../media/image10.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767EFE3A-37F0-4B1C-9476-34D9C995C000}"/>
              </a:ext>
            </a:extLst>
          </p:cNvPr>
          <p:cNvSpPr>
            <a:spLocks noGrp="1" noChangeArrowheads="1"/>
          </p:cNvSpPr>
          <p:nvPr>
            <p:ph type="title"/>
          </p:nvPr>
        </p:nvSpPr>
        <p:spPr bwMode="auto">
          <a:xfrm>
            <a:off x="609600" y="762000"/>
            <a:ext cx="1097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04CC1BF9-8A22-44AB-81F6-6725A9D3556B}"/>
              </a:ext>
            </a:extLst>
          </p:cNvPr>
          <p:cNvSpPr>
            <a:spLocks noGrp="1" noChangeArrowheads="1"/>
          </p:cNvSpPr>
          <p:nvPr>
            <p:ph type="body" idx="1"/>
          </p:nvPr>
        </p:nvSpPr>
        <p:spPr bwMode="auto">
          <a:xfrm>
            <a:off x="609600" y="182880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 name="Slide Number Placeholder 22">
            <a:extLst>
              <a:ext uri="{FF2B5EF4-FFF2-40B4-BE49-F238E27FC236}">
                <a16:creationId xmlns:a16="http://schemas.microsoft.com/office/drawing/2014/main" id="{3F811EED-6BD0-4BA6-AB46-BAA1985ED06C}"/>
              </a:ext>
            </a:extLst>
          </p:cNvPr>
          <p:cNvSpPr>
            <a:spLocks noGrp="1"/>
          </p:cNvSpPr>
          <p:nvPr>
            <p:ph type="sldNum" sz="quarter" idx="4"/>
          </p:nvPr>
        </p:nvSpPr>
        <p:spPr>
          <a:xfrm>
            <a:off x="508000" y="6324600"/>
            <a:ext cx="1016000" cy="290513"/>
          </a:xfrm>
          <a:prstGeom prst="rect">
            <a:avLst/>
          </a:prstGeom>
        </p:spPr>
        <p:txBody>
          <a:bodyPr vert="horz" anchor="b"/>
          <a:lstStyle>
            <a:lvl1pPr algn="l" eaLnBrk="1" fontAlgn="auto" latinLnBrk="0" hangingPunct="1">
              <a:spcBef>
                <a:spcPct val="0"/>
              </a:spcBef>
              <a:spcAft>
                <a:spcPct val="0"/>
              </a:spcAft>
              <a:defRPr kumimoji="0" sz="1400">
                <a:solidFill>
                  <a:srgbClr val="000000"/>
                </a:solidFill>
                <a:latin typeface="Arial" pitchFamily="34" charset="0"/>
                <a:cs typeface="Arial" pitchFamily="34" charset="0"/>
              </a:defRPr>
            </a:lvl1pPr>
          </a:lstStyle>
          <a:p>
            <a:fld id="{5D6B419E-316F-457A-A27E-561523343681}" type="slidenum">
              <a:rPr lang="en-US" smtClean="0"/>
              <a:t>‹#›</a:t>
            </a:fld>
            <a:endParaRPr lang="en-US"/>
          </a:p>
        </p:txBody>
      </p:sp>
      <p:pic>
        <p:nvPicPr>
          <p:cNvPr id="1031" name="Picture 10">
            <a:extLst>
              <a:ext uri="{FF2B5EF4-FFF2-40B4-BE49-F238E27FC236}">
                <a16:creationId xmlns:a16="http://schemas.microsoft.com/office/drawing/2014/main" id="{21262DAA-F4E9-4F2A-922E-2EDF6732CCA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296400" y="6229057"/>
            <a:ext cx="2711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83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txStyles>
    <p:titleStyle>
      <a:lvl1pPr algn="l" rtl="0" eaLnBrk="1" fontAlgn="base" hangingPunct="1">
        <a:spcBef>
          <a:spcPct val="0"/>
        </a:spcBef>
        <a:spcAft>
          <a:spcPct val="0"/>
        </a:spcAft>
        <a:defRPr sz="3600" b="1" kern="1200">
          <a:solidFill>
            <a:srgbClr val="008ACC"/>
          </a:solidFill>
          <a:latin typeface="Arial" pitchFamily="34" charset="0"/>
          <a:ea typeface="+mj-ea"/>
          <a:cs typeface="Arial" pitchFamily="34" charset="0"/>
        </a:defRPr>
      </a:lvl1pPr>
      <a:lvl2pPr algn="l" rtl="0" eaLnBrk="1" fontAlgn="base" hangingPunct="1">
        <a:spcBef>
          <a:spcPct val="0"/>
        </a:spcBef>
        <a:spcAft>
          <a:spcPct val="0"/>
        </a:spcAft>
        <a:defRPr sz="4000">
          <a:solidFill>
            <a:srgbClr val="008ACC"/>
          </a:solidFill>
          <a:latin typeface="Arial"/>
          <a:cs typeface="Arial"/>
        </a:defRPr>
      </a:lvl2pPr>
      <a:lvl3pPr algn="l" rtl="0" eaLnBrk="1" fontAlgn="base" hangingPunct="1">
        <a:spcBef>
          <a:spcPct val="0"/>
        </a:spcBef>
        <a:spcAft>
          <a:spcPct val="0"/>
        </a:spcAft>
        <a:defRPr sz="4000">
          <a:solidFill>
            <a:srgbClr val="008ACC"/>
          </a:solidFill>
          <a:latin typeface="Arial"/>
          <a:cs typeface="Arial"/>
        </a:defRPr>
      </a:lvl3pPr>
      <a:lvl4pPr algn="l" rtl="0" eaLnBrk="1" fontAlgn="base" hangingPunct="1">
        <a:spcBef>
          <a:spcPct val="0"/>
        </a:spcBef>
        <a:spcAft>
          <a:spcPct val="0"/>
        </a:spcAft>
        <a:defRPr sz="4000">
          <a:solidFill>
            <a:srgbClr val="008ACC"/>
          </a:solidFill>
          <a:latin typeface="Arial"/>
          <a:cs typeface="Arial"/>
        </a:defRPr>
      </a:lvl4pPr>
      <a:lvl5pPr algn="l" rtl="0" eaLnBrk="1" fontAlgn="base" hangingPunct="1">
        <a:spcBef>
          <a:spcPct val="0"/>
        </a:spcBef>
        <a:spcAft>
          <a:spcPct val="0"/>
        </a:spcAft>
        <a:defRPr sz="4000">
          <a:solidFill>
            <a:srgbClr val="008ACC"/>
          </a:solidFill>
          <a:latin typeface="Arial"/>
          <a:cs typeface="Arial"/>
        </a:defRPr>
      </a:lvl5pPr>
      <a:lvl6pPr marL="457200" algn="l" rtl="0" eaLnBrk="1" fontAlgn="base" hangingPunct="1">
        <a:spcBef>
          <a:spcPct val="0"/>
        </a:spcBef>
        <a:spcAft>
          <a:spcPct val="0"/>
        </a:spcAft>
        <a:defRPr sz="4000">
          <a:solidFill>
            <a:schemeClr val="tx2"/>
          </a:solidFill>
          <a:latin typeface="Arial"/>
          <a:cs typeface="Arial"/>
        </a:defRPr>
      </a:lvl6pPr>
      <a:lvl7pPr marL="914400" algn="l" rtl="0" eaLnBrk="1" fontAlgn="base" hangingPunct="1">
        <a:spcBef>
          <a:spcPct val="0"/>
        </a:spcBef>
        <a:spcAft>
          <a:spcPct val="0"/>
        </a:spcAft>
        <a:defRPr sz="4000">
          <a:solidFill>
            <a:schemeClr val="tx2"/>
          </a:solidFill>
          <a:latin typeface="Arial"/>
          <a:cs typeface="Arial"/>
        </a:defRPr>
      </a:lvl7pPr>
      <a:lvl8pPr marL="1371600" algn="l" rtl="0" eaLnBrk="1" fontAlgn="base" hangingPunct="1">
        <a:spcBef>
          <a:spcPct val="0"/>
        </a:spcBef>
        <a:spcAft>
          <a:spcPct val="0"/>
        </a:spcAft>
        <a:defRPr sz="4000">
          <a:solidFill>
            <a:schemeClr val="tx2"/>
          </a:solidFill>
          <a:latin typeface="Arial"/>
          <a:cs typeface="Arial"/>
        </a:defRPr>
      </a:lvl8pPr>
      <a:lvl9pPr marL="1828800" algn="l" rtl="0" eaLnBrk="1" fontAlgn="base" hangingPunct="1">
        <a:spcBef>
          <a:spcPct val="0"/>
        </a:spcBef>
        <a:spcAft>
          <a:spcPct val="0"/>
        </a:spcAft>
        <a:defRPr sz="4000">
          <a:solidFill>
            <a:schemeClr val="tx2"/>
          </a:solidFill>
          <a:latin typeface="Arial"/>
          <a:cs typeface="Arial"/>
        </a:defRPr>
      </a:lvl9pPr>
    </p:titleStyle>
    <p:bodyStyle>
      <a:lvl1pPr marL="365125" indent="-255588" algn="l" rtl="0" eaLnBrk="1" fontAlgn="base" hangingPunct="1">
        <a:spcBef>
          <a:spcPts val="300"/>
        </a:spcBef>
        <a:spcAft>
          <a:spcPct val="0"/>
        </a:spcAft>
        <a:buClr>
          <a:srgbClr val="008ACC"/>
        </a:buClr>
        <a:buFont typeface="Georgia" panose="02040502050405020303" pitchFamily="18" charset="0"/>
        <a:buChar char="•"/>
        <a:defRPr sz="2800" kern="1200">
          <a:solidFill>
            <a:srgbClr val="000000"/>
          </a:solidFill>
          <a:latin typeface="Arial" pitchFamily="34" charset="0"/>
          <a:ea typeface="+mn-ea"/>
          <a:cs typeface="Arial" pitchFamily="34" charset="0"/>
        </a:defRPr>
      </a:lvl1pPr>
      <a:lvl2pPr marL="657225" indent="-246063" algn="l" rtl="0" eaLnBrk="1" fontAlgn="base" hangingPunct="1">
        <a:spcBef>
          <a:spcPts val="300"/>
        </a:spcBef>
        <a:spcAft>
          <a:spcPct val="0"/>
        </a:spcAft>
        <a:buClr>
          <a:srgbClr val="008ACC"/>
        </a:buClr>
        <a:buFont typeface="Courier New" panose="02070309020205020404" pitchFamily="49" charset="0"/>
        <a:buChar char="o"/>
        <a:defRPr sz="2400" kern="1200">
          <a:solidFill>
            <a:srgbClr val="000000"/>
          </a:solidFill>
          <a:latin typeface="Arial" pitchFamily="34" charset="0"/>
          <a:ea typeface="+mn-ea"/>
          <a:cs typeface="Arial" pitchFamily="34" charset="0"/>
        </a:defRPr>
      </a:lvl2pPr>
      <a:lvl3pPr marL="922338" indent="-219075" algn="l" rtl="0" eaLnBrk="1" fontAlgn="base" hangingPunct="1">
        <a:spcBef>
          <a:spcPts val="300"/>
        </a:spcBef>
        <a:spcAft>
          <a:spcPct val="0"/>
        </a:spcAft>
        <a:buClr>
          <a:srgbClr val="008ACC"/>
        </a:buClr>
        <a:buFont typeface="Georgia" panose="02040502050405020303" pitchFamily="18" charset="0"/>
        <a:buChar char="−"/>
        <a:defRPr sz="2200" kern="1200">
          <a:solidFill>
            <a:srgbClr val="000000"/>
          </a:solidFill>
          <a:latin typeface="Arial" pitchFamily="34" charset="0"/>
          <a:ea typeface="+mn-ea"/>
          <a:cs typeface="Arial" pitchFamily="34" charset="0"/>
        </a:defRPr>
      </a:lvl3pPr>
      <a:lvl4pPr marL="1179513" indent="-200025" algn="l" rtl="0" eaLnBrk="1" fontAlgn="base" hangingPunct="1">
        <a:spcBef>
          <a:spcPts val="300"/>
        </a:spcBef>
        <a:spcAft>
          <a:spcPct val="0"/>
        </a:spcAft>
        <a:buClr>
          <a:srgbClr val="008ACC"/>
        </a:buClr>
        <a:buFont typeface="Wingdings 2" panose="05020102010507070707" pitchFamily="18" charset="2"/>
        <a:buChar char=""/>
        <a:defRPr sz="2000" kern="1200">
          <a:solidFill>
            <a:srgbClr val="000000"/>
          </a:solidFill>
          <a:latin typeface="Arial" pitchFamily="34" charset="0"/>
          <a:ea typeface="+mn-ea"/>
          <a:cs typeface="Arial" pitchFamily="34" charset="0"/>
        </a:defRPr>
      </a:lvl4pPr>
      <a:lvl5pPr marL="1389063" indent="-182563" algn="l" rtl="0" eaLnBrk="1" fontAlgn="base" hangingPunct="1">
        <a:spcBef>
          <a:spcPts val="300"/>
        </a:spcBef>
        <a:spcAft>
          <a:spcPct val="0"/>
        </a:spcAft>
        <a:buClr>
          <a:srgbClr val="008ACC"/>
        </a:buClr>
        <a:buFont typeface="Courier New" panose="02070309020205020404" pitchFamily="49" charset="0"/>
        <a:buChar char="o"/>
        <a:defRPr kern="1200">
          <a:solidFill>
            <a:srgbClr val="000000"/>
          </a:solidFill>
          <a:latin typeface="Arial" pitchFamily="34" charset="0"/>
          <a:ea typeface="+mn-ea"/>
          <a:cs typeface="Arial" pitchFamily="34" charset="0"/>
        </a:defRPr>
      </a:lvl5pPr>
      <a:lvl6pPr marL="1609344" indent="-182880" algn="l" rtl="0" eaLnBrk="1" latinLnBrk="0" hangingPunct="1">
        <a:spcBef>
          <a:spcPts val="300"/>
        </a:spcBef>
        <a:buClr>
          <a:srgbClr val="C00000"/>
        </a:buClr>
        <a:buFont typeface="Georgia" panose="02040502050405020303" pitchFamily="18" charset="0"/>
        <a:buChar char="−"/>
        <a:defRPr kumimoji="0" sz="1600" kern="1200" baseline="0">
          <a:solidFill>
            <a:srgbClr val="000000"/>
          </a:solidFill>
          <a:latin typeface="Arial" pitchFamily="34" charset="0"/>
          <a:ea typeface="+mn-ea"/>
          <a:cs typeface="Arial" pitchFamily="34" charset="0"/>
        </a:defRPr>
      </a:lvl6pPr>
      <a:lvl7pPr marL="1828800" indent="-182880" algn="l" rtl="0" eaLnBrk="1" latinLnBrk="0" hangingPunct="1">
        <a:spcBef>
          <a:spcPts val="300"/>
        </a:spcBef>
        <a:buClr>
          <a:srgbClr val="C00000"/>
        </a:buClr>
        <a:buFont typeface="Arial" pitchFamily="34" charset="0"/>
        <a:buChar char="•"/>
        <a:defRPr kumimoji="0" sz="1600" kern="1200" baseline="0">
          <a:solidFill>
            <a:schemeClr val="accent3"/>
          </a:solidFill>
          <a:latin typeface="+mn-lt"/>
          <a:ea typeface="+mn-ea"/>
          <a:cs typeface="+mn-cs"/>
        </a:defRPr>
      </a:lvl7pPr>
      <a:lvl8pPr marL="2029968" indent="-182880" algn="l" rtl="0" eaLnBrk="1" latinLnBrk="0" hangingPunct="1">
        <a:spcBef>
          <a:spcPts val="300"/>
        </a:spcBef>
        <a:buClr>
          <a:srgbClr val="C00000"/>
        </a:buClr>
        <a:buFont typeface="Georgia"/>
        <a:buChar char="◦"/>
        <a:defRPr kumimoji="0" sz="1600" kern="1200" baseline="0">
          <a:solidFill>
            <a:schemeClr val="accent3"/>
          </a:solidFill>
          <a:latin typeface="+mn-lt"/>
          <a:ea typeface="+mn-ea"/>
          <a:cs typeface="+mn-cs"/>
        </a:defRPr>
      </a:lvl8pPr>
      <a:lvl9pPr marL="2240280" indent="-182880" algn="l" rtl="0" eaLnBrk="1" latinLnBrk="0" hangingPunct="1">
        <a:spcBef>
          <a:spcPts val="300"/>
        </a:spcBef>
        <a:buClr>
          <a:srgbClr val="C00000"/>
        </a:buClr>
        <a:buFont typeface="Georgia" panose="02040502050405020303" pitchFamily="18" charset="0"/>
        <a:buChar char="−"/>
        <a:defRPr kumimoji="0" sz="16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7"/>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3"/>
            <a:ext cx="4114800" cy="365127"/>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3"/>
            <a:ext cx="2743200" cy="36512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en-US"/>
              <a:t>Page </a:t>
            </a:r>
            <a:fld id="{343723EC-CCA3-4A00-9CED-5241D641E9D7}"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93DDF46E-CE0B-CBC1-2E87-240E4A35B2C9}"/>
              </a:ext>
            </a:extLst>
          </p:cNvPr>
          <p:cNvSpPr/>
          <p:nvPr userDrawn="1"/>
        </p:nvSpPr>
        <p:spPr>
          <a:xfrm rot="10800000">
            <a:off x="0" y="6430233"/>
            <a:ext cx="12192000" cy="110371"/>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a:extLst>
              <a:ext uri="{FF2B5EF4-FFF2-40B4-BE49-F238E27FC236}">
                <a16:creationId xmlns:a16="http://schemas.microsoft.com/office/drawing/2014/main" id="{F34CD7B6-015B-61DD-824E-C9A75EA81FDE}"/>
              </a:ext>
            </a:extLst>
          </p:cNvPr>
          <p:cNvSpPr/>
          <p:nvPr userDrawn="1"/>
        </p:nvSpPr>
        <p:spPr>
          <a:xfrm>
            <a:off x="0" y="12"/>
            <a:ext cx="12192000" cy="6038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1AA198FF-3C14-6DB8-EA6E-D506226158E8}"/>
              </a:ext>
            </a:extLst>
          </p:cNvPr>
          <p:cNvSpPr/>
          <p:nvPr userDrawn="1"/>
        </p:nvSpPr>
        <p:spPr>
          <a:xfrm>
            <a:off x="0" y="6442185"/>
            <a:ext cx="12192000" cy="421428"/>
          </a:xfrm>
          <a:prstGeom prst="rect">
            <a:avLst/>
          </a:prstGeom>
          <a:solidFill>
            <a:srgbClr val="025A9E"/>
          </a:solidFill>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dirty="0"/>
          </a:p>
        </p:txBody>
      </p:sp>
      <p:cxnSp>
        <p:nvCxnSpPr>
          <p:cNvPr id="10" name="Straight Connector 9">
            <a:extLst>
              <a:ext uri="{FF2B5EF4-FFF2-40B4-BE49-F238E27FC236}">
                <a16:creationId xmlns:a16="http://schemas.microsoft.com/office/drawing/2014/main" id="{F18F195E-9A35-DEF0-4582-90941BB4C7E4}"/>
              </a:ext>
            </a:extLst>
          </p:cNvPr>
          <p:cNvCxnSpPr>
            <a:cxnSpLocks/>
          </p:cNvCxnSpPr>
          <p:nvPr userDrawn="1"/>
        </p:nvCxnSpPr>
        <p:spPr>
          <a:xfrm>
            <a:off x="6814871" y="349754"/>
            <a:ext cx="5377132" cy="9719"/>
          </a:xfrm>
          <a:prstGeom prst="line">
            <a:avLst/>
          </a:prstGeom>
          <a:ln w="19050">
            <a:solidFill>
              <a:schemeClr val="bg2">
                <a:lumMod val="90000"/>
              </a:schemeClr>
            </a:solidFill>
          </a:ln>
          <a:effectLst/>
        </p:spPr>
        <p:style>
          <a:lnRef idx="1">
            <a:schemeClr val="accent1"/>
          </a:lnRef>
          <a:fillRef idx="0">
            <a:schemeClr val="accent1"/>
          </a:fillRef>
          <a:effectRef idx="0">
            <a:schemeClr val="accent1"/>
          </a:effectRef>
          <a:fontRef idx="minor">
            <a:schemeClr val="tx1"/>
          </a:fontRef>
        </p:style>
      </p:cxnSp>
      <p:pic>
        <p:nvPicPr>
          <p:cNvPr id="11" name="Picture 10" descr="A blue and white sign&#10;&#10;Description automatically generated with low confidence">
            <a:extLst>
              <a:ext uri="{FF2B5EF4-FFF2-40B4-BE49-F238E27FC236}">
                <a16:creationId xmlns:a16="http://schemas.microsoft.com/office/drawing/2014/main" id="{FD78EB8C-B65A-3914-3524-8BC349EAFE5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579862" y="62597"/>
            <a:ext cx="1032295" cy="554859"/>
          </a:xfrm>
          <a:prstGeom prst="rect">
            <a:avLst/>
          </a:prstGeom>
        </p:spPr>
      </p:pic>
      <p:cxnSp>
        <p:nvCxnSpPr>
          <p:cNvPr id="12" name="Straight Connector 11">
            <a:extLst>
              <a:ext uri="{FF2B5EF4-FFF2-40B4-BE49-F238E27FC236}">
                <a16:creationId xmlns:a16="http://schemas.microsoft.com/office/drawing/2014/main" id="{7BD89267-5F8F-B0BF-D0DC-B47A227736A2}"/>
              </a:ext>
            </a:extLst>
          </p:cNvPr>
          <p:cNvCxnSpPr>
            <a:cxnSpLocks/>
          </p:cNvCxnSpPr>
          <p:nvPr userDrawn="1"/>
        </p:nvCxnSpPr>
        <p:spPr>
          <a:xfrm>
            <a:off x="5" y="359474"/>
            <a:ext cx="5377132" cy="9719"/>
          </a:xfrm>
          <a:prstGeom prst="line">
            <a:avLst/>
          </a:prstGeom>
          <a:ln w="19050">
            <a:solidFill>
              <a:schemeClr val="bg2">
                <a:lumMod val="90000"/>
              </a:schemeClr>
            </a:solidFill>
          </a:ln>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46B4BBE-C0DB-7718-8CB4-6F4FF82526B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342327" y="6540934"/>
            <a:ext cx="3507357" cy="181911"/>
          </a:xfrm>
          <a:prstGeom prst="rect">
            <a:avLst/>
          </a:prstGeom>
        </p:spPr>
      </p:pic>
      <p:cxnSp>
        <p:nvCxnSpPr>
          <p:cNvPr id="14" name="Straight Connector 13">
            <a:extLst>
              <a:ext uri="{FF2B5EF4-FFF2-40B4-BE49-F238E27FC236}">
                <a16:creationId xmlns:a16="http://schemas.microsoft.com/office/drawing/2014/main" id="{99DB550F-D626-299B-08E3-E565AF8B8530}"/>
              </a:ext>
            </a:extLst>
          </p:cNvPr>
          <p:cNvCxnSpPr>
            <a:cxnSpLocks/>
          </p:cNvCxnSpPr>
          <p:nvPr userDrawn="1"/>
        </p:nvCxnSpPr>
        <p:spPr>
          <a:xfrm flipV="1">
            <a:off x="5" y="6631890"/>
            <a:ext cx="4229100" cy="19439"/>
          </a:xfrm>
          <a:prstGeom prst="line">
            <a:avLst/>
          </a:prstGeom>
          <a:ln w="19050">
            <a:solidFill>
              <a:schemeClr val="bg2">
                <a:lumMod val="9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3911F6-D196-AC42-FFE7-A4A64971AFCA}"/>
              </a:ext>
            </a:extLst>
          </p:cNvPr>
          <p:cNvCxnSpPr>
            <a:cxnSpLocks/>
          </p:cNvCxnSpPr>
          <p:nvPr userDrawn="1"/>
        </p:nvCxnSpPr>
        <p:spPr>
          <a:xfrm flipV="1">
            <a:off x="7962901" y="6614198"/>
            <a:ext cx="4229100" cy="19439"/>
          </a:xfrm>
          <a:prstGeom prst="line">
            <a:avLst/>
          </a:prstGeom>
          <a:ln w="19050">
            <a:solidFill>
              <a:schemeClr val="bg2">
                <a:lumMod val="9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8716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Lst>
  <p:hf hdr="0" ft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0" indent="-228610"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0"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0"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79" indent="-228610"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2" indent="-228610"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5" indent="-228610"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7" indent="-228610"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68" indent="-228610"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2" indent="-228610"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89"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5" algn="l" defTabSz="914446" rtl="0" eaLnBrk="1" latinLnBrk="0" hangingPunct="1">
        <a:defRPr sz="1800" kern="1200">
          <a:solidFill>
            <a:schemeClr val="tx1"/>
          </a:solidFill>
          <a:latin typeface="+mn-lt"/>
          <a:ea typeface="+mn-ea"/>
          <a:cs typeface="+mn-cs"/>
        </a:defRPr>
      </a:lvl7pPr>
      <a:lvl8pPr marL="3200557" algn="l" defTabSz="914446" rtl="0" eaLnBrk="1" latinLnBrk="0" hangingPunct="1">
        <a:defRPr sz="1800" kern="1200">
          <a:solidFill>
            <a:schemeClr val="tx1"/>
          </a:solidFill>
          <a:latin typeface="+mn-lt"/>
          <a:ea typeface="+mn-ea"/>
          <a:cs typeface="+mn-cs"/>
        </a:defRPr>
      </a:lvl8pPr>
      <a:lvl9pPr marL="3657779"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11730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en-US"/>
              <a:t>Page </a:t>
            </a:r>
            <a:fld id="{343723EC-CCA3-4A00-9CED-5241D641E9D7}"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93DDF46E-CE0B-CBC1-2E87-240E4A35B2C9}"/>
              </a:ext>
            </a:extLst>
          </p:cNvPr>
          <p:cNvSpPr/>
          <p:nvPr userDrawn="1"/>
        </p:nvSpPr>
        <p:spPr>
          <a:xfrm rot="10800000">
            <a:off x="0" y="6430232"/>
            <a:ext cx="12192000" cy="110370"/>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F34CD7B6-015B-61DD-824E-C9A75EA81FDE}"/>
              </a:ext>
            </a:extLst>
          </p:cNvPr>
          <p:cNvSpPr/>
          <p:nvPr userDrawn="1"/>
        </p:nvSpPr>
        <p:spPr>
          <a:xfrm>
            <a:off x="0" y="9"/>
            <a:ext cx="12192000" cy="6038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1AA198FF-3C14-6DB8-EA6E-D506226158E8}"/>
              </a:ext>
            </a:extLst>
          </p:cNvPr>
          <p:cNvSpPr/>
          <p:nvPr userDrawn="1"/>
        </p:nvSpPr>
        <p:spPr>
          <a:xfrm>
            <a:off x="0" y="6442182"/>
            <a:ext cx="12192000" cy="421428"/>
          </a:xfrm>
          <a:prstGeom prst="rect">
            <a:avLst/>
          </a:prstGeom>
          <a:solidFill>
            <a:srgbClr val="025A9E"/>
          </a:solidFill>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cxnSp>
        <p:nvCxnSpPr>
          <p:cNvPr id="10" name="Straight Connector 9">
            <a:extLst>
              <a:ext uri="{FF2B5EF4-FFF2-40B4-BE49-F238E27FC236}">
                <a16:creationId xmlns:a16="http://schemas.microsoft.com/office/drawing/2014/main" id="{F18F195E-9A35-DEF0-4582-90941BB4C7E4}"/>
              </a:ext>
            </a:extLst>
          </p:cNvPr>
          <p:cNvCxnSpPr>
            <a:cxnSpLocks/>
          </p:cNvCxnSpPr>
          <p:nvPr userDrawn="1"/>
        </p:nvCxnSpPr>
        <p:spPr>
          <a:xfrm>
            <a:off x="6814871" y="349753"/>
            <a:ext cx="5377132" cy="9719"/>
          </a:xfrm>
          <a:prstGeom prst="line">
            <a:avLst/>
          </a:prstGeom>
          <a:ln w="19050">
            <a:solidFill>
              <a:schemeClr val="bg2">
                <a:lumMod val="90000"/>
              </a:schemeClr>
            </a:solidFill>
          </a:ln>
          <a:effectLst/>
        </p:spPr>
        <p:style>
          <a:lnRef idx="1">
            <a:schemeClr val="accent1"/>
          </a:lnRef>
          <a:fillRef idx="0">
            <a:schemeClr val="accent1"/>
          </a:fillRef>
          <a:effectRef idx="0">
            <a:schemeClr val="accent1"/>
          </a:effectRef>
          <a:fontRef idx="minor">
            <a:schemeClr val="tx1"/>
          </a:fontRef>
        </p:style>
      </p:cxnSp>
      <p:pic>
        <p:nvPicPr>
          <p:cNvPr id="11" name="Picture 10" descr="A blue and white sign&#10;&#10;Description automatically generated with low confidence">
            <a:extLst>
              <a:ext uri="{FF2B5EF4-FFF2-40B4-BE49-F238E27FC236}">
                <a16:creationId xmlns:a16="http://schemas.microsoft.com/office/drawing/2014/main" id="{FD78EB8C-B65A-3914-3524-8BC349EAFE5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579859" y="62596"/>
            <a:ext cx="1032295" cy="554858"/>
          </a:xfrm>
          <a:prstGeom prst="rect">
            <a:avLst/>
          </a:prstGeom>
        </p:spPr>
      </p:pic>
      <p:cxnSp>
        <p:nvCxnSpPr>
          <p:cNvPr id="12" name="Straight Connector 11">
            <a:extLst>
              <a:ext uri="{FF2B5EF4-FFF2-40B4-BE49-F238E27FC236}">
                <a16:creationId xmlns:a16="http://schemas.microsoft.com/office/drawing/2014/main" id="{7BD89267-5F8F-B0BF-D0DC-B47A227736A2}"/>
              </a:ext>
            </a:extLst>
          </p:cNvPr>
          <p:cNvCxnSpPr>
            <a:cxnSpLocks/>
          </p:cNvCxnSpPr>
          <p:nvPr userDrawn="1"/>
        </p:nvCxnSpPr>
        <p:spPr>
          <a:xfrm>
            <a:off x="3" y="359472"/>
            <a:ext cx="5377132" cy="9719"/>
          </a:xfrm>
          <a:prstGeom prst="line">
            <a:avLst/>
          </a:prstGeom>
          <a:ln w="19050">
            <a:solidFill>
              <a:schemeClr val="bg2">
                <a:lumMod val="90000"/>
              </a:schemeClr>
            </a:solidFill>
          </a:ln>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46B4BBE-C0DB-7718-8CB4-6F4FF82526B3}"/>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342325" y="6540932"/>
            <a:ext cx="3507357" cy="181910"/>
          </a:xfrm>
          <a:prstGeom prst="rect">
            <a:avLst/>
          </a:prstGeom>
        </p:spPr>
      </p:pic>
      <p:cxnSp>
        <p:nvCxnSpPr>
          <p:cNvPr id="14" name="Straight Connector 13">
            <a:extLst>
              <a:ext uri="{FF2B5EF4-FFF2-40B4-BE49-F238E27FC236}">
                <a16:creationId xmlns:a16="http://schemas.microsoft.com/office/drawing/2014/main" id="{99DB550F-D626-299B-08E3-E565AF8B8530}"/>
              </a:ext>
            </a:extLst>
          </p:cNvPr>
          <p:cNvCxnSpPr>
            <a:cxnSpLocks/>
          </p:cNvCxnSpPr>
          <p:nvPr userDrawn="1"/>
        </p:nvCxnSpPr>
        <p:spPr>
          <a:xfrm flipV="1">
            <a:off x="3" y="6631888"/>
            <a:ext cx="4229100" cy="19438"/>
          </a:xfrm>
          <a:prstGeom prst="line">
            <a:avLst/>
          </a:prstGeom>
          <a:ln w="19050">
            <a:solidFill>
              <a:schemeClr val="bg2">
                <a:lumMod val="9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3911F6-D196-AC42-FFE7-A4A64971AFCA}"/>
              </a:ext>
            </a:extLst>
          </p:cNvPr>
          <p:cNvCxnSpPr>
            <a:cxnSpLocks/>
          </p:cNvCxnSpPr>
          <p:nvPr userDrawn="1"/>
        </p:nvCxnSpPr>
        <p:spPr>
          <a:xfrm flipV="1">
            <a:off x="7962899" y="6614196"/>
            <a:ext cx="4229100" cy="19438"/>
          </a:xfrm>
          <a:prstGeom prst="line">
            <a:avLst/>
          </a:prstGeom>
          <a:ln w="19050">
            <a:solidFill>
              <a:schemeClr val="bg2">
                <a:lumMod val="9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2486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Lst>
  <p:hf hdr="0" ft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16.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FFE4E0-9263-4780-7A0C-146D906A03BC}"/>
              </a:ext>
            </a:extLst>
          </p:cNvPr>
          <p:cNvSpPr>
            <a:spLocks noGrp="1"/>
          </p:cNvSpPr>
          <p:nvPr>
            <p:ph type="ctrTitle"/>
          </p:nvPr>
        </p:nvSpPr>
        <p:spPr>
          <a:xfrm>
            <a:off x="378686" y="4948768"/>
            <a:ext cx="11495455" cy="617531"/>
          </a:xfrm>
        </p:spPr>
        <p:txBody>
          <a:bodyPr>
            <a:noAutofit/>
          </a:bodyPr>
          <a:lstStyle/>
          <a:p>
            <a:r>
              <a:rPr lang="en-US" sz="4000" b="1" dirty="0">
                <a:solidFill>
                  <a:schemeClr val="accent1">
                    <a:lumMod val="75000"/>
                  </a:schemeClr>
                </a:solidFill>
                <a:latin typeface="Aptos ExtraBold" panose="020B0004020202020204" pitchFamily="34" charset="0"/>
              </a:rPr>
              <a:t>What to Do When ICE Shows Up at </a:t>
            </a:r>
            <a:br>
              <a:rPr lang="en-US" sz="4000" b="1" dirty="0">
                <a:solidFill>
                  <a:schemeClr val="accent1">
                    <a:lumMod val="75000"/>
                  </a:schemeClr>
                </a:solidFill>
                <a:latin typeface="Aptos ExtraBold" panose="020B0004020202020204" pitchFamily="34" charset="0"/>
              </a:rPr>
            </a:br>
            <a:r>
              <a:rPr lang="en-US" sz="4000" b="1" dirty="0">
                <a:solidFill>
                  <a:schemeClr val="accent1">
                    <a:lumMod val="75000"/>
                  </a:schemeClr>
                </a:solidFill>
                <a:latin typeface="Aptos ExtraBold" panose="020B0004020202020204" pitchFamily="34" charset="0"/>
              </a:rPr>
              <a:t>Your Dealership</a:t>
            </a:r>
          </a:p>
        </p:txBody>
      </p:sp>
      <p:sp>
        <p:nvSpPr>
          <p:cNvPr id="6" name="Subtitle 5">
            <a:extLst>
              <a:ext uri="{FF2B5EF4-FFF2-40B4-BE49-F238E27FC236}">
                <a16:creationId xmlns:a16="http://schemas.microsoft.com/office/drawing/2014/main" id="{CA40ABD5-FB95-E3E8-DBC6-BA117D285DA1}"/>
              </a:ext>
            </a:extLst>
          </p:cNvPr>
          <p:cNvSpPr>
            <a:spLocks noGrp="1"/>
          </p:cNvSpPr>
          <p:nvPr>
            <p:ph type="subTitle" idx="1"/>
          </p:nvPr>
        </p:nvSpPr>
        <p:spPr>
          <a:xfrm>
            <a:off x="485838" y="5702332"/>
            <a:ext cx="11220327" cy="617531"/>
          </a:xfrm>
        </p:spPr>
        <p:txBody>
          <a:bodyPr>
            <a:normAutofit/>
          </a:bodyPr>
          <a:lstStyle/>
          <a:p>
            <a:r>
              <a:rPr lang="en-US" sz="2400" dirty="0">
                <a:latin typeface="Aptos Display" panose="020B0004020202020204" pitchFamily="34" charset="0"/>
              </a:rPr>
              <a:t>Thursday, October 2, 2025</a:t>
            </a:r>
          </a:p>
        </p:txBody>
      </p:sp>
      <p:pic>
        <p:nvPicPr>
          <p:cNvPr id="9" name="Picture Placeholder 8">
            <a:extLst>
              <a:ext uri="{FF2B5EF4-FFF2-40B4-BE49-F238E27FC236}">
                <a16:creationId xmlns:a16="http://schemas.microsoft.com/office/drawing/2014/main" id="{AD619732-D2B0-4C44-5C0F-4A98A013C3DB}"/>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1283" b="1283"/>
          <a:stretch/>
        </p:blipFill>
        <p:spPr>
          <a:xfrm>
            <a:off x="1" y="740999"/>
            <a:ext cx="12191999" cy="3563736"/>
          </a:xfrm>
        </p:spPr>
      </p:pic>
    </p:spTree>
    <p:extLst>
      <p:ext uri="{BB962C8B-B14F-4D97-AF65-F5344CB8AC3E}">
        <p14:creationId xmlns:p14="http://schemas.microsoft.com/office/powerpoint/2010/main" val="3389306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A171D-A4DC-A38D-5E7B-198A20BFF457}"/>
              </a:ext>
            </a:extLst>
          </p:cNvPr>
          <p:cNvSpPr>
            <a:spLocks noGrp="1"/>
          </p:cNvSpPr>
          <p:nvPr>
            <p:ph type="title"/>
          </p:nvPr>
        </p:nvSpPr>
        <p:spPr/>
        <p:txBody>
          <a:bodyPr>
            <a:normAutofit/>
          </a:bodyPr>
          <a:lstStyle/>
          <a:p>
            <a:r>
              <a:rPr lang="en-US" sz="2800"/>
              <a:t>I-9 Compliance</a:t>
            </a:r>
          </a:p>
        </p:txBody>
      </p:sp>
      <p:sp>
        <p:nvSpPr>
          <p:cNvPr id="3" name="Content Placeholder 2">
            <a:extLst>
              <a:ext uri="{FF2B5EF4-FFF2-40B4-BE49-F238E27FC236}">
                <a16:creationId xmlns:a16="http://schemas.microsoft.com/office/drawing/2014/main" id="{1E222D40-B7D8-D5EC-CD18-BDD67D3A3AE7}"/>
              </a:ext>
            </a:extLst>
          </p:cNvPr>
          <p:cNvSpPr>
            <a:spLocks noGrp="1"/>
          </p:cNvSpPr>
          <p:nvPr>
            <p:ph idx="1"/>
          </p:nvPr>
        </p:nvSpPr>
        <p:spPr/>
        <p:txBody>
          <a:bodyPr/>
          <a:lstStyle/>
          <a:p>
            <a:pPr marL="109537" indent="0">
              <a:buNone/>
            </a:pPr>
            <a:r>
              <a:rPr lang="en-US" sz="2400" b="1"/>
              <a:t>What can be inspected?</a:t>
            </a:r>
          </a:p>
          <a:p>
            <a:pPr marL="109537" indent="0">
              <a:buNone/>
            </a:pPr>
            <a:endParaRPr lang="en-US" sz="2400" b="1"/>
          </a:p>
          <a:p>
            <a:r>
              <a:rPr lang="en-US" sz="2400"/>
              <a:t>I-9s &amp; supporting documents retained for compliance</a:t>
            </a:r>
          </a:p>
          <a:p>
            <a:r>
              <a:rPr lang="en-US" sz="2400"/>
              <a:t>Photocopies of I-9 documents stored with I-9s </a:t>
            </a:r>
          </a:p>
          <a:p>
            <a:r>
              <a:rPr lang="en-US" sz="2400"/>
              <a:t>If stored electronically, associated audit trails that show the actions performed within or on the system during a given period of time </a:t>
            </a:r>
          </a:p>
          <a:p>
            <a:r>
              <a:rPr lang="en-US" sz="2400"/>
              <a:t>Payroll records, employee lists, corporate documents</a:t>
            </a:r>
          </a:p>
          <a:p>
            <a:endParaRPr lang="en-US" sz="2000"/>
          </a:p>
          <a:p>
            <a:endParaRPr lang="en-US" sz="2000" b="1"/>
          </a:p>
          <a:p>
            <a:endParaRPr lang="en-US" sz="2000"/>
          </a:p>
          <a:p>
            <a:endParaRPr lang="en-US" sz="2000"/>
          </a:p>
        </p:txBody>
      </p:sp>
    </p:spTree>
    <p:extLst>
      <p:ext uri="{BB962C8B-B14F-4D97-AF65-F5344CB8AC3E}">
        <p14:creationId xmlns:p14="http://schemas.microsoft.com/office/powerpoint/2010/main" val="11840244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4CA2-E44A-737B-07AA-5468C31B9B65}"/>
              </a:ext>
            </a:extLst>
          </p:cNvPr>
          <p:cNvSpPr>
            <a:spLocks noGrp="1"/>
          </p:cNvSpPr>
          <p:nvPr>
            <p:ph type="title"/>
          </p:nvPr>
        </p:nvSpPr>
        <p:spPr/>
        <p:txBody>
          <a:bodyPr>
            <a:normAutofit/>
          </a:bodyPr>
          <a:lstStyle/>
          <a:p>
            <a:r>
              <a:rPr lang="en-US" sz="2800"/>
              <a:t>Managing employees during I-9 audit </a:t>
            </a:r>
          </a:p>
        </p:txBody>
      </p:sp>
      <p:sp>
        <p:nvSpPr>
          <p:cNvPr id="3" name="Content Placeholder 2">
            <a:extLst>
              <a:ext uri="{FF2B5EF4-FFF2-40B4-BE49-F238E27FC236}">
                <a16:creationId xmlns:a16="http://schemas.microsoft.com/office/drawing/2014/main" id="{03E1B1EC-1A43-0950-2D2D-D8E5D3E61D37}"/>
              </a:ext>
            </a:extLst>
          </p:cNvPr>
          <p:cNvSpPr>
            <a:spLocks noGrp="1"/>
          </p:cNvSpPr>
          <p:nvPr>
            <p:ph idx="1"/>
          </p:nvPr>
        </p:nvSpPr>
        <p:spPr/>
        <p:txBody>
          <a:bodyPr/>
          <a:lstStyle/>
          <a:p>
            <a:r>
              <a:rPr lang="en-US" sz="2400"/>
              <a:t>Be transparent about the process, let employees know you are undergoing an audit </a:t>
            </a:r>
          </a:p>
          <a:p>
            <a:r>
              <a:rPr lang="en-US" sz="2400"/>
              <a:t>Provide employees with reasonable amount of time to correct discrepancies in their records </a:t>
            </a:r>
          </a:p>
          <a:p>
            <a:r>
              <a:rPr lang="en-US" sz="2400"/>
              <a:t>Treat all employees the same manner during audit </a:t>
            </a:r>
          </a:p>
          <a:p>
            <a:r>
              <a:rPr lang="en-US" sz="2400"/>
              <a:t>If employees represented by union, inform the union of the audit and determine whether CBA triggers any obligations </a:t>
            </a:r>
          </a:p>
          <a:p>
            <a:r>
              <a:rPr lang="en-US" sz="2400"/>
              <a:t>Communicate in writing with employees regarding the information you need</a:t>
            </a:r>
          </a:p>
        </p:txBody>
      </p:sp>
    </p:spTree>
    <p:extLst>
      <p:ext uri="{BB962C8B-B14F-4D97-AF65-F5344CB8AC3E}">
        <p14:creationId xmlns:p14="http://schemas.microsoft.com/office/powerpoint/2010/main" val="22559684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3222-5698-58B3-AFDA-FB92A7A1CD37}"/>
              </a:ext>
            </a:extLst>
          </p:cNvPr>
          <p:cNvSpPr>
            <a:spLocks noGrp="1"/>
          </p:cNvSpPr>
          <p:nvPr>
            <p:ph type="title"/>
          </p:nvPr>
        </p:nvSpPr>
        <p:spPr/>
        <p:txBody>
          <a:bodyPr>
            <a:normAutofit fontScale="90000"/>
          </a:bodyPr>
          <a:lstStyle/>
          <a:p>
            <a:r>
              <a:rPr lang="en-US"/>
              <a:t>During an on-site Enforcement Action: What to Do</a:t>
            </a:r>
          </a:p>
        </p:txBody>
      </p:sp>
      <p:sp>
        <p:nvSpPr>
          <p:cNvPr id="3" name="Content Placeholder 2">
            <a:extLst>
              <a:ext uri="{FF2B5EF4-FFF2-40B4-BE49-F238E27FC236}">
                <a16:creationId xmlns:a16="http://schemas.microsoft.com/office/drawing/2014/main" id="{5EE3AFEE-C89E-688E-94F9-9AECC3BBEA5B}"/>
              </a:ext>
            </a:extLst>
          </p:cNvPr>
          <p:cNvSpPr>
            <a:spLocks noGrp="1"/>
          </p:cNvSpPr>
          <p:nvPr>
            <p:ph idx="1"/>
          </p:nvPr>
        </p:nvSpPr>
        <p:spPr/>
        <p:txBody>
          <a:bodyPr/>
          <a:lstStyle/>
          <a:p>
            <a:pPr marL="411162" lvl="1" indent="0">
              <a:buNone/>
            </a:pPr>
            <a:r>
              <a:rPr lang="en-US" b="1"/>
              <a:t>Conduct</a:t>
            </a:r>
            <a:endParaRPr lang="en-US"/>
          </a:p>
          <a:p>
            <a:pPr lvl="1"/>
            <a:r>
              <a:rPr lang="en-US" sz="2000"/>
              <a:t>Convey a tone and air of cooperation, not of resistance or obstruction. </a:t>
            </a:r>
          </a:p>
          <a:p>
            <a:pPr lvl="1"/>
            <a:r>
              <a:rPr lang="en-US" sz="2000"/>
              <a:t>Cooperation will go far, and ICE agents will appreciate it. </a:t>
            </a:r>
          </a:p>
          <a:p>
            <a:pPr lvl="1"/>
            <a:r>
              <a:rPr lang="en-US" sz="2000"/>
              <a:t>Connect with designated liaison </a:t>
            </a:r>
          </a:p>
          <a:p>
            <a:pPr lvl="1"/>
            <a:r>
              <a:rPr lang="en-US" sz="2000"/>
              <a:t>Request identification and any legal documentation </a:t>
            </a:r>
          </a:p>
          <a:p>
            <a:pPr lvl="2"/>
            <a:r>
              <a:rPr lang="en-US" sz="2000"/>
              <a:t>Purpose on-site </a:t>
            </a:r>
          </a:p>
          <a:p>
            <a:pPr lvl="2"/>
            <a:r>
              <a:rPr lang="en-US" sz="2000"/>
              <a:t>Names of the agents</a:t>
            </a:r>
          </a:p>
          <a:p>
            <a:pPr lvl="2"/>
            <a:r>
              <a:rPr lang="en-US" sz="2000"/>
              <a:t>ID badges</a:t>
            </a:r>
          </a:p>
          <a:p>
            <a:pPr lvl="2"/>
            <a:r>
              <a:rPr lang="en-US" sz="2000"/>
              <a:t>Agency affiliation</a:t>
            </a:r>
          </a:p>
          <a:p>
            <a:pPr lvl="2"/>
            <a:r>
              <a:rPr lang="en-US" sz="2000"/>
              <a:t>Any legal documentations (e.g., subpoena, judicial or administrative warrants).</a:t>
            </a:r>
          </a:p>
          <a:p>
            <a:pPr marL="411162" lvl="1" indent="0">
              <a:buNone/>
            </a:pPr>
            <a:endParaRPr lang="en-US" b="1"/>
          </a:p>
          <a:p>
            <a:endParaRPr lang="en-US"/>
          </a:p>
        </p:txBody>
      </p:sp>
    </p:spTree>
    <p:extLst>
      <p:ext uri="{BB962C8B-B14F-4D97-AF65-F5344CB8AC3E}">
        <p14:creationId xmlns:p14="http://schemas.microsoft.com/office/powerpoint/2010/main" val="371970896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5B97-50D1-BB59-2556-84CE772C3F50}"/>
              </a:ext>
            </a:extLst>
          </p:cNvPr>
          <p:cNvSpPr>
            <a:spLocks noGrp="1"/>
          </p:cNvSpPr>
          <p:nvPr>
            <p:ph type="title"/>
          </p:nvPr>
        </p:nvSpPr>
        <p:spPr/>
        <p:txBody>
          <a:bodyPr>
            <a:normAutofit fontScale="90000"/>
          </a:bodyPr>
          <a:lstStyle/>
          <a:p>
            <a:r>
              <a:rPr lang="en-US"/>
              <a:t>During an on-site Enforcement Action: What to Do</a:t>
            </a:r>
          </a:p>
        </p:txBody>
      </p:sp>
      <p:sp>
        <p:nvSpPr>
          <p:cNvPr id="3" name="Content Placeholder 2">
            <a:extLst>
              <a:ext uri="{FF2B5EF4-FFF2-40B4-BE49-F238E27FC236}">
                <a16:creationId xmlns:a16="http://schemas.microsoft.com/office/drawing/2014/main" id="{FBF3B9CE-2FF1-07C4-EE33-6AEB849D5295}"/>
              </a:ext>
            </a:extLst>
          </p:cNvPr>
          <p:cNvSpPr>
            <a:spLocks noGrp="1"/>
          </p:cNvSpPr>
          <p:nvPr>
            <p:ph idx="1"/>
          </p:nvPr>
        </p:nvSpPr>
        <p:spPr/>
        <p:txBody>
          <a:bodyPr/>
          <a:lstStyle/>
          <a:p>
            <a:pPr marL="411162" lvl="1" indent="0">
              <a:buNone/>
            </a:pPr>
            <a:r>
              <a:rPr lang="en-US" b="1"/>
              <a:t>Public/Private Area Distinction </a:t>
            </a:r>
          </a:p>
          <a:p>
            <a:pPr marL="411162" lvl="1" indent="0">
              <a:buNone/>
            </a:pPr>
            <a:endParaRPr lang="en-US" b="1"/>
          </a:p>
          <a:p>
            <a:pPr lvl="1"/>
            <a:r>
              <a:rPr lang="en-US" sz="2000" u="sng"/>
              <a:t>Public Areas:  </a:t>
            </a:r>
            <a:r>
              <a:rPr lang="en-US" sz="2000"/>
              <a:t>If general public allowed to enter, then fair game for government agents to enter.</a:t>
            </a:r>
          </a:p>
          <a:p>
            <a:pPr lvl="2"/>
            <a:r>
              <a:rPr lang="en-US" sz="2000"/>
              <a:t>Government agents do not have authority to stop, question or arrest an individual in a public area without probable cause, the individual’s consent or a warrant.</a:t>
            </a:r>
          </a:p>
          <a:p>
            <a:pPr marL="703263" lvl="2" indent="0">
              <a:buNone/>
            </a:pPr>
            <a:endParaRPr lang="en-US" sz="2000"/>
          </a:p>
          <a:p>
            <a:pPr lvl="2"/>
            <a:r>
              <a:rPr lang="en-US" sz="2000"/>
              <a:t> If ICE presents a valid warrant and has the jurisdiction to conduct an arrest, the designated representative may request that the arrest be moved to a more private location to protect the arrestee’s privacy, particularly if the arrest occurs in a public area.</a:t>
            </a:r>
          </a:p>
          <a:p>
            <a:pPr marL="703263" lvl="2" indent="0">
              <a:buNone/>
            </a:pPr>
            <a:endParaRPr lang="en-US" sz="2000"/>
          </a:p>
          <a:p>
            <a:pPr lvl="2"/>
            <a:r>
              <a:rPr lang="en-US" sz="2000"/>
              <a:t>Remove any visible documentation that is in plain view </a:t>
            </a:r>
          </a:p>
          <a:p>
            <a:pPr lvl="2"/>
            <a:endParaRPr lang="en-US" sz="2400"/>
          </a:p>
          <a:p>
            <a:pPr lvl="1"/>
            <a:endParaRPr lang="en-US" sz="2000" u="sng"/>
          </a:p>
          <a:p>
            <a:pPr lvl="2"/>
            <a:endParaRPr lang="en-US" sz="2000"/>
          </a:p>
          <a:p>
            <a:pPr marL="703263" lvl="2" indent="0">
              <a:buNone/>
            </a:pPr>
            <a:endParaRPr lang="en-US" sz="2000"/>
          </a:p>
          <a:p>
            <a:pPr marL="411162" lvl="1" indent="0">
              <a:buNone/>
            </a:pPr>
            <a:endParaRPr lang="en-US" sz="2000" b="1"/>
          </a:p>
        </p:txBody>
      </p:sp>
    </p:spTree>
    <p:extLst>
      <p:ext uri="{BB962C8B-B14F-4D97-AF65-F5344CB8AC3E}">
        <p14:creationId xmlns:p14="http://schemas.microsoft.com/office/powerpoint/2010/main" val="2078255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3BF4B-F482-F5A6-0A11-C758D2462119}"/>
              </a:ext>
            </a:extLst>
          </p:cNvPr>
          <p:cNvSpPr>
            <a:spLocks noGrp="1"/>
          </p:cNvSpPr>
          <p:nvPr>
            <p:ph type="title"/>
          </p:nvPr>
        </p:nvSpPr>
        <p:spPr/>
        <p:txBody>
          <a:bodyPr>
            <a:normAutofit fontScale="90000"/>
          </a:bodyPr>
          <a:lstStyle/>
          <a:p>
            <a:r>
              <a:rPr lang="en-US"/>
              <a:t>During an on-site Enforcement Action: What to Do</a:t>
            </a:r>
          </a:p>
        </p:txBody>
      </p:sp>
      <p:sp>
        <p:nvSpPr>
          <p:cNvPr id="3" name="Content Placeholder 2">
            <a:extLst>
              <a:ext uri="{FF2B5EF4-FFF2-40B4-BE49-F238E27FC236}">
                <a16:creationId xmlns:a16="http://schemas.microsoft.com/office/drawing/2014/main" id="{E301B4F5-73D6-8033-6ECF-8F999BD024DB}"/>
              </a:ext>
            </a:extLst>
          </p:cNvPr>
          <p:cNvSpPr>
            <a:spLocks noGrp="1"/>
          </p:cNvSpPr>
          <p:nvPr>
            <p:ph idx="1"/>
          </p:nvPr>
        </p:nvSpPr>
        <p:spPr/>
        <p:txBody>
          <a:bodyPr/>
          <a:lstStyle/>
          <a:p>
            <a:pPr lvl="1"/>
            <a:r>
              <a:rPr lang="en-US" sz="2000" u="sng"/>
              <a:t>Non-Public Areas</a:t>
            </a:r>
            <a:r>
              <a:rPr lang="en-US" sz="2000" b="1"/>
              <a:t>: </a:t>
            </a:r>
            <a:r>
              <a:rPr lang="en-US" sz="2000"/>
              <a:t>If general public may not enter, then government agents cannot enter without warrant. </a:t>
            </a:r>
          </a:p>
          <a:p>
            <a:pPr marL="411162" lvl="1" indent="0">
              <a:buNone/>
            </a:pPr>
            <a:endParaRPr lang="en-US" sz="2000"/>
          </a:p>
          <a:p>
            <a:pPr lvl="2"/>
            <a:r>
              <a:rPr lang="en-US" sz="2000"/>
              <a:t>Where possible, private areas should be designated by signage on or near entrances as to who may enter</a:t>
            </a:r>
          </a:p>
          <a:p>
            <a:pPr lvl="2"/>
            <a:r>
              <a:rPr lang="en-US" sz="2000"/>
              <a:t>Agents may </a:t>
            </a:r>
            <a:r>
              <a:rPr lang="en-US" sz="2000" b="1" u="sng"/>
              <a:t>not enter</a:t>
            </a:r>
            <a:r>
              <a:rPr lang="en-US" sz="2000"/>
              <a:t> a private area without a judicial warrant.</a:t>
            </a:r>
          </a:p>
          <a:p>
            <a:pPr lvl="2"/>
            <a:r>
              <a:rPr lang="en-US" sz="2000"/>
              <a:t>Agents may enter a private area without a judicial warrant or permission if exigent circumstances exist, such as in an emergency, which would include threats to public safety or a threat to someone’s life.</a:t>
            </a:r>
          </a:p>
          <a:p>
            <a:pPr lvl="2"/>
            <a:r>
              <a:rPr lang="en-US" sz="2000"/>
              <a:t>If agents try to enter a non-public area, you may say: This is a private area.  You cannot enter without a judicial warrant signed by a judge.  </a:t>
            </a:r>
          </a:p>
          <a:p>
            <a:pPr lvl="2"/>
            <a:endParaRPr lang="en-US" sz="2000"/>
          </a:p>
          <a:p>
            <a:endParaRPr lang="en-US"/>
          </a:p>
        </p:txBody>
      </p:sp>
    </p:spTree>
    <p:extLst>
      <p:ext uri="{BB962C8B-B14F-4D97-AF65-F5344CB8AC3E}">
        <p14:creationId xmlns:p14="http://schemas.microsoft.com/office/powerpoint/2010/main" val="39125374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A5D5-56B6-3C12-5F8A-000A1E88A461}"/>
              </a:ext>
            </a:extLst>
          </p:cNvPr>
          <p:cNvSpPr>
            <a:spLocks noGrp="1"/>
          </p:cNvSpPr>
          <p:nvPr>
            <p:ph type="title"/>
          </p:nvPr>
        </p:nvSpPr>
        <p:spPr/>
        <p:txBody>
          <a:bodyPr>
            <a:normAutofit fontScale="90000"/>
          </a:bodyPr>
          <a:lstStyle/>
          <a:p>
            <a:r>
              <a:rPr lang="en-US"/>
              <a:t>During an on-site Enforcement Action: What to Do</a:t>
            </a:r>
          </a:p>
        </p:txBody>
      </p:sp>
      <p:sp>
        <p:nvSpPr>
          <p:cNvPr id="3" name="Content Placeholder 2">
            <a:extLst>
              <a:ext uri="{FF2B5EF4-FFF2-40B4-BE49-F238E27FC236}">
                <a16:creationId xmlns:a16="http://schemas.microsoft.com/office/drawing/2014/main" id="{17B08F8E-469E-67BC-66CF-152F49FBA736}"/>
              </a:ext>
            </a:extLst>
          </p:cNvPr>
          <p:cNvSpPr>
            <a:spLocks noGrp="1"/>
          </p:cNvSpPr>
          <p:nvPr>
            <p:ph idx="1"/>
          </p:nvPr>
        </p:nvSpPr>
        <p:spPr/>
        <p:txBody>
          <a:bodyPr/>
          <a:lstStyle/>
          <a:p>
            <a:pPr marL="109537" lvl="0" indent="0">
              <a:buNone/>
            </a:pPr>
            <a:r>
              <a:rPr lang="en-US" sz="2400" b="1"/>
              <a:t>Subpoenas, Warrants and Requests for Searches and Seizures</a:t>
            </a:r>
          </a:p>
          <a:p>
            <a:pPr marL="109537" lvl="0" indent="0">
              <a:buNone/>
            </a:pPr>
            <a:endParaRPr lang="en-US" sz="2400" b="1"/>
          </a:p>
          <a:p>
            <a:pPr lvl="0">
              <a:buFont typeface="Courier New" panose="02070309020205020404" pitchFamily="49" charset="0"/>
              <a:buChar char="o"/>
            </a:pPr>
            <a:r>
              <a:rPr lang="en-US" sz="2400"/>
              <a:t>Subpoenas: requests to provide documents or appear to testify in court or some other location at a future date.</a:t>
            </a:r>
          </a:p>
          <a:p>
            <a:pPr lvl="0">
              <a:buFont typeface="Courier New" panose="02070309020205020404" pitchFamily="49" charset="0"/>
              <a:buChar char="o"/>
            </a:pPr>
            <a:endParaRPr lang="en-US" sz="2400"/>
          </a:p>
          <a:p>
            <a:pPr lvl="2"/>
            <a:r>
              <a:rPr lang="en-US" sz="2400"/>
              <a:t>Administrative – Does not require compliance</a:t>
            </a:r>
          </a:p>
          <a:p>
            <a:pPr marL="703263" lvl="2" indent="0">
              <a:buNone/>
            </a:pPr>
            <a:endParaRPr lang="en-US" sz="2400"/>
          </a:p>
          <a:p>
            <a:pPr lvl="2"/>
            <a:r>
              <a:rPr lang="en-US" sz="2400"/>
              <a:t>Judicial – Requires Compliance </a:t>
            </a:r>
          </a:p>
          <a:p>
            <a:pPr marL="703263" lvl="2" indent="0">
              <a:buNone/>
            </a:pPr>
            <a:endParaRPr lang="en-US"/>
          </a:p>
          <a:p>
            <a:pPr marL="703263" lvl="2" indent="0">
              <a:buNone/>
            </a:pPr>
            <a:endParaRPr lang="en-US"/>
          </a:p>
          <a:p>
            <a:endParaRPr lang="en-US"/>
          </a:p>
        </p:txBody>
      </p:sp>
    </p:spTree>
    <p:extLst>
      <p:ext uri="{BB962C8B-B14F-4D97-AF65-F5344CB8AC3E}">
        <p14:creationId xmlns:p14="http://schemas.microsoft.com/office/powerpoint/2010/main" val="364041251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C642-D2C2-DA8F-8007-476E0B009A12}"/>
              </a:ext>
            </a:extLst>
          </p:cNvPr>
          <p:cNvSpPr>
            <a:spLocks noGrp="1"/>
          </p:cNvSpPr>
          <p:nvPr>
            <p:ph type="title"/>
          </p:nvPr>
        </p:nvSpPr>
        <p:spPr/>
        <p:txBody>
          <a:bodyPr>
            <a:normAutofit fontScale="90000"/>
          </a:bodyPr>
          <a:lstStyle/>
          <a:p>
            <a:r>
              <a:rPr lang="en-US"/>
              <a:t>During an on-site Enforcement Action: What to Do</a:t>
            </a:r>
          </a:p>
        </p:txBody>
      </p:sp>
      <p:sp>
        <p:nvSpPr>
          <p:cNvPr id="3" name="Content Placeholder 2">
            <a:extLst>
              <a:ext uri="{FF2B5EF4-FFF2-40B4-BE49-F238E27FC236}">
                <a16:creationId xmlns:a16="http://schemas.microsoft.com/office/drawing/2014/main" id="{8C290CE1-E043-EEF8-78BD-1197A1C78BC5}"/>
              </a:ext>
            </a:extLst>
          </p:cNvPr>
          <p:cNvSpPr>
            <a:spLocks noGrp="1"/>
          </p:cNvSpPr>
          <p:nvPr>
            <p:ph idx="1"/>
          </p:nvPr>
        </p:nvSpPr>
        <p:spPr/>
        <p:txBody>
          <a:bodyPr/>
          <a:lstStyle/>
          <a:p>
            <a:pPr lvl="1"/>
            <a:r>
              <a:rPr lang="en-US"/>
              <a:t>Warrants: used to obtain immediate access to premises and people, usually for activities like arrests, searches, and seizures. </a:t>
            </a:r>
          </a:p>
          <a:p>
            <a:pPr marL="411162" lvl="1" indent="0">
              <a:buNone/>
            </a:pPr>
            <a:endParaRPr lang="en-US"/>
          </a:p>
          <a:p>
            <a:pPr lvl="2"/>
            <a:r>
              <a:rPr lang="en-US" sz="2400"/>
              <a:t>Administrative Warrant: An administrative warrant does </a:t>
            </a:r>
            <a:r>
              <a:rPr lang="en-US" sz="2400" b="1" u="sng"/>
              <a:t>not</a:t>
            </a:r>
            <a:r>
              <a:rPr lang="en-US" sz="2400"/>
              <a:t> allow an immigration agent to enter a private area without permission. These are not issued by courts, but by the Department of Homeland Security and are on Forms I-200 or I-205. </a:t>
            </a:r>
          </a:p>
          <a:p>
            <a:pPr lvl="2"/>
            <a:endParaRPr lang="en-US" sz="2400"/>
          </a:p>
          <a:p>
            <a:pPr lvl="2"/>
            <a:r>
              <a:rPr lang="en-US" sz="2400"/>
              <a:t>Judicial Warrant : The judicial warrant must say “U.S. District Court” or have a State Court name at the top.</a:t>
            </a:r>
          </a:p>
          <a:p>
            <a:endParaRPr lang="en-US"/>
          </a:p>
        </p:txBody>
      </p:sp>
    </p:spTree>
    <p:extLst>
      <p:ext uri="{BB962C8B-B14F-4D97-AF65-F5344CB8AC3E}">
        <p14:creationId xmlns:p14="http://schemas.microsoft.com/office/powerpoint/2010/main" val="34693234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622F-39C4-48F0-65D5-823AD34C20E3}"/>
              </a:ext>
            </a:extLst>
          </p:cNvPr>
          <p:cNvSpPr>
            <a:spLocks noGrp="1"/>
          </p:cNvSpPr>
          <p:nvPr>
            <p:ph type="title"/>
          </p:nvPr>
        </p:nvSpPr>
        <p:spPr/>
        <p:txBody>
          <a:bodyPr>
            <a:normAutofit fontScale="90000"/>
          </a:bodyPr>
          <a:lstStyle/>
          <a:p>
            <a:r>
              <a:rPr lang="en-US"/>
              <a:t>During an on-site Enforcement Action: What to Do</a:t>
            </a:r>
          </a:p>
        </p:txBody>
      </p:sp>
      <p:sp>
        <p:nvSpPr>
          <p:cNvPr id="3" name="Content Placeholder 2">
            <a:extLst>
              <a:ext uri="{FF2B5EF4-FFF2-40B4-BE49-F238E27FC236}">
                <a16:creationId xmlns:a16="http://schemas.microsoft.com/office/drawing/2014/main" id="{C932E275-2662-8631-65DC-482CE3C9549B}"/>
              </a:ext>
            </a:extLst>
          </p:cNvPr>
          <p:cNvSpPr>
            <a:spLocks noGrp="1"/>
          </p:cNvSpPr>
          <p:nvPr>
            <p:ph idx="1"/>
          </p:nvPr>
        </p:nvSpPr>
        <p:spPr/>
        <p:txBody>
          <a:bodyPr/>
          <a:lstStyle/>
          <a:p>
            <a:pPr marL="109537" indent="0">
              <a:buNone/>
            </a:pPr>
            <a:r>
              <a:rPr lang="en-US" sz="2400" b="1"/>
              <a:t>Timing of Responses to Subpoenas and Warrants </a:t>
            </a:r>
          </a:p>
          <a:p>
            <a:pPr marL="109537" indent="0">
              <a:buNone/>
            </a:pPr>
            <a:endParaRPr lang="en-US" sz="2400" b="1"/>
          </a:p>
          <a:p>
            <a:pPr marL="109537" indent="0">
              <a:buNone/>
            </a:pPr>
            <a:r>
              <a:rPr lang="en-US" sz="2400"/>
              <a:t>What if the agent wants to wait while information is being gathered and attorneys are consulted?</a:t>
            </a:r>
          </a:p>
          <a:p>
            <a:pPr marL="109537" indent="0">
              <a:buNone/>
            </a:pPr>
            <a:endParaRPr lang="en-US" sz="2400" b="1"/>
          </a:p>
          <a:p>
            <a:pPr>
              <a:buFont typeface="Courier New" panose="02070309020205020404" pitchFamily="49" charset="0"/>
              <a:buChar char="o"/>
            </a:pPr>
            <a:r>
              <a:rPr lang="en-US" sz="2400"/>
              <a:t>Subpoenas: Inform agent that you will respond by deadline. Note: “Respond” might mean challenging the subpoena in court, not necessarily complying with it.</a:t>
            </a:r>
          </a:p>
          <a:p>
            <a:pPr>
              <a:buFont typeface="Courier New" panose="02070309020205020404" pitchFamily="49" charset="0"/>
              <a:buChar char="o"/>
            </a:pPr>
            <a:endParaRPr lang="en-US" sz="2400"/>
          </a:p>
          <a:p>
            <a:pPr>
              <a:buFont typeface="Courier New" panose="02070309020205020404" pitchFamily="49" charset="0"/>
              <a:buChar char="o"/>
            </a:pPr>
            <a:r>
              <a:rPr lang="en-US" sz="2400"/>
              <a:t>Warrants: “Please come back later” or “Let’s have some coffee” </a:t>
            </a:r>
          </a:p>
          <a:p>
            <a:pPr marL="109537" indent="0">
              <a:buNone/>
            </a:pPr>
            <a:endParaRPr lang="en-US" sz="2400" b="1"/>
          </a:p>
          <a:p>
            <a:endParaRPr lang="en-US"/>
          </a:p>
        </p:txBody>
      </p:sp>
    </p:spTree>
    <p:extLst>
      <p:ext uri="{BB962C8B-B14F-4D97-AF65-F5344CB8AC3E}">
        <p14:creationId xmlns:p14="http://schemas.microsoft.com/office/powerpoint/2010/main" val="33189991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F7D9-3FA2-D443-0E4F-014B373BA833}"/>
              </a:ext>
            </a:extLst>
          </p:cNvPr>
          <p:cNvSpPr>
            <a:spLocks noGrp="1"/>
          </p:cNvSpPr>
          <p:nvPr>
            <p:ph type="title"/>
          </p:nvPr>
        </p:nvSpPr>
        <p:spPr/>
        <p:txBody>
          <a:bodyPr/>
          <a:lstStyle/>
          <a:p>
            <a:r>
              <a:rPr lang="en-US"/>
              <a:t>Be Prepared! What to Do Now</a:t>
            </a:r>
          </a:p>
        </p:txBody>
      </p:sp>
      <p:sp>
        <p:nvSpPr>
          <p:cNvPr id="3" name="Content Placeholder 2">
            <a:extLst>
              <a:ext uri="{FF2B5EF4-FFF2-40B4-BE49-F238E27FC236}">
                <a16:creationId xmlns:a16="http://schemas.microsoft.com/office/drawing/2014/main" id="{3C63A7CC-9A0B-2FA9-FB79-E04F082A1637}"/>
              </a:ext>
            </a:extLst>
          </p:cNvPr>
          <p:cNvSpPr>
            <a:spLocks noGrp="1"/>
          </p:cNvSpPr>
          <p:nvPr>
            <p:ph idx="1"/>
          </p:nvPr>
        </p:nvSpPr>
        <p:spPr/>
        <p:txBody>
          <a:bodyPr/>
          <a:lstStyle/>
          <a:p>
            <a:pPr marL="109537" indent="0">
              <a:buNone/>
            </a:pPr>
            <a:endParaRPr lang="en-US"/>
          </a:p>
          <a:p>
            <a:pPr marL="623887" indent="-514350">
              <a:buAutoNum type="arabicPeriod"/>
            </a:pPr>
            <a:r>
              <a:rPr lang="en-US"/>
              <a:t>Compile your I-9 forms, separate from other personnel files. </a:t>
            </a:r>
          </a:p>
          <a:p>
            <a:pPr marL="623887" indent="-514350">
              <a:buAutoNum type="arabicPeriod"/>
            </a:pPr>
            <a:r>
              <a:rPr lang="en-US"/>
              <a:t>Instruct your employees</a:t>
            </a:r>
          </a:p>
          <a:p>
            <a:pPr marL="623887" indent="-514350">
              <a:buAutoNum type="arabicPeriod"/>
            </a:pPr>
            <a:r>
              <a:rPr lang="en-US"/>
              <a:t>Mark private areas of the business</a:t>
            </a:r>
          </a:p>
          <a:p>
            <a:pPr marL="623887" indent="-514350">
              <a:buAutoNum type="arabicPeriod"/>
            </a:pPr>
            <a:r>
              <a:rPr lang="en-US"/>
              <a:t>Create action and implementation plan </a:t>
            </a:r>
          </a:p>
          <a:p>
            <a:pPr marL="623887" indent="-514350">
              <a:buAutoNum type="arabicPeriod"/>
            </a:pPr>
            <a:r>
              <a:rPr lang="en-US"/>
              <a:t>Retain an attorney to have at the ready. </a:t>
            </a:r>
          </a:p>
        </p:txBody>
      </p:sp>
    </p:spTree>
    <p:extLst>
      <p:ext uri="{BB962C8B-B14F-4D97-AF65-F5344CB8AC3E}">
        <p14:creationId xmlns:p14="http://schemas.microsoft.com/office/powerpoint/2010/main" val="13198284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AFE6-54A7-6FEE-553C-86EB61920222}"/>
              </a:ext>
            </a:extLst>
          </p:cNvPr>
          <p:cNvSpPr>
            <a:spLocks noGrp="1"/>
          </p:cNvSpPr>
          <p:nvPr>
            <p:ph type="title"/>
          </p:nvPr>
        </p:nvSpPr>
        <p:spPr/>
        <p:txBody>
          <a:bodyPr/>
          <a:lstStyle/>
          <a:p>
            <a:r>
              <a:rPr lang="en-US"/>
              <a:t>Questions? </a:t>
            </a:r>
          </a:p>
        </p:txBody>
      </p:sp>
      <p:sp>
        <p:nvSpPr>
          <p:cNvPr id="3" name="Content Placeholder 2">
            <a:extLst>
              <a:ext uri="{FF2B5EF4-FFF2-40B4-BE49-F238E27FC236}">
                <a16:creationId xmlns:a16="http://schemas.microsoft.com/office/drawing/2014/main" id="{65896D6E-B612-B8B9-1489-96368CC8364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236156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MION_Automotive_Route 66">
            <a:hlinkClick r:id="" action="ppaction://media"/>
            <a:extLst>
              <a:ext uri="{FF2B5EF4-FFF2-40B4-BE49-F238E27FC236}">
                <a16:creationId xmlns:a16="http://schemas.microsoft.com/office/drawing/2014/main" id="{909D52F0-1170-DB0C-4AD7-F5DF110933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7536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7CE2A41D-BE84-8CFA-EEFE-3DCBB0B53902}"/>
              </a:ext>
            </a:extLst>
          </p:cNvPr>
          <p:cNvSpPr txBox="1">
            <a:spLocks/>
          </p:cNvSpPr>
          <p:nvPr/>
        </p:nvSpPr>
        <p:spPr>
          <a:xfrm>
            <a:off x="476315" y="791983"/>
            <a:ext cx="11239376" cy="1009640"/>
          </a:xfrm>
          <a:prstGeom prst="rect">
            <a:avLst/>
          </a:prstGeom>
        </p:spPr>
        <p:txBody>
          <a:bodyPr vert="horz" lIns="91439" tIns="45720" rIns="91439" bIns="45720" rtlCol="0" anchor="ctr">
            <a:normAutofit/>
          </a:bodyPr>
          <a:lstStyle>
            <a:lvl1pPr algn="l" defTabSz="914127" rtl="0" eaLnBrk="1" latinLnBrk="0" hangingPunct="1">
              <a:lnSpc>
                <a:spcPct val="90000"/>
              </a:lnSpc>
              <a:spcBef>
                <a:spcPct val="0"/>
              </a:spcBef>
              <a:buNone/>
              <a:defRPr sz="3600" b="1" kern="1200">
                <a:solidFill>
                  <a:srgbClr val="025A9E"/>
                </a:solidFill>
                <a:latin typeface="+mj-lt"/>
                <a:ea typeface="+mj-ea"/>
                <a:cs typeface="+mj-cs"/>
              </a:defRPr>
            </a:lvl1pPr>
          </a:lstStyle>
          <a:p>
            <a:pPr marL="0" marR="0" lvl="0" indent="0" algn="ctr" defTabSz="914126"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25A9E"/>
                </a:solidFill>
                <a:effectLst/>
                <a:uLnTx/>
                <a:uFillTx/>
                <a:latin typeface="Aptos Display" panose="020B0004020202020204" pitchFamily="34" charset="0"/>
                <a:ea typeface="+mj-ea"/>
                <a:cs typeface="+mj-cs"/>
                <a:sym typeface="Arial"/>
              </a:rPr>
              <a:t>GNYADA Dealer Webinars are Sponsored by: </a:t>
            </a:r>
          </a:p>
        </p:txBody>
      </p:sp>
      <p:sp>
        <p:nvSpPr>
          <p:cNvPr id="10" name="TextBox 9">
            <a:extLst>
              <a:ext uri="{FF2B5EF4-FFF2-40B4-BE49-F238E27FC236}">
                <a16:creationId xmlns:a16="http://schemas.microsoft.com/office/drawing/2014/main" id="{D967FC65-3AAA-0A8F-0E11-6AB9D5AF5156}"/>
              </a:ext>
            </a:extLst>
          </p:cNvPr>
          <p:cNvSpPr txBox="1"/>
          <p:nvPr/>
        </p:nvSpPr>
        <p:spPr>
          <a:xfrm>
            <a:off x="6847998" y="2346914"/>
            <a:ext cx="4867693" cy="2431435"/>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Arial"/>
                <a:sym typeface="Arial"/>
              </a:rPr>
              <a:t>Maggie Drake</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Arial"/>
                <a:sym typeface="Arial"/>
              </a:rPr>
              <a:t>Head of National Sales</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Arial"/>
                <a:sym typeface="Arial"/>
              </a:rPr>
              <a:t>PREMION</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844C81"/>
              </a:solidFill>
              <a:effectLst/>
              <a:uLnTx/>
              <a:uFillTx/>
              <a:latin typeface="Aptos Display" panose="020B0004020202020204" pitchFamily="34" charset="0"/>
              <a:ea typeface="+mn-ea"/>
              <a:cs typeface="Arial"/>
              <a:sym typeface="Arial"/>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Arial"/>
                <a:sym typeface="Arial"/>
              </a:rPr>
              <a:t>Direct</a:t>
            </a:r>
            <a:r>
              <a:rPr kumimoji="0" lang="fr-FR" sz="2400" b="0" i="0" u="none" strike="noStrike" kern="1200" cap="none" spc="0" normalizeH="0" baseline="0" noProof="0" dirty="0">
                <a:ln>
                  <a:noFill/>
                </a:ln>
                <a:solidFill>
                  <a:srgbClr val="844C81"/>
                </a:solidFill>
                <a:effectLst/>
                <a:uLnTx/>
                <a:uFillTx/>
                <a:latin typeface="Aptos Display" panose="020B0004020202020204" pitchFamily="34" charset="0"/>
                <a:ea typeface="+mn-ea"/>
                <a:cs typeface="Arial"/>
                <a:sym typeface="Arial"/>
              </a:rPr>
              <a:t> </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ptos Display" panose="020B0004020202020204" pitchFamily="34" charset="0"/>
                <a:ea typeface="+mn-ea"/>
                <a:cs typeface="Arial"/>
                <a:sym typeface="Arial"/>
              </a:rPr>
              <a:t>Mdrake@premion.com</a:t>
            </a:r>
          </a:p>
        </p:txBody>
      </p:sp>
      <p:pic>
        <p:nvPicPr>
          <p:cNvPr id="3" name="Picture 2" descr="A green and black logo&#10;&#10;AI-generated content may be incorrect.">
            <a:extLst>
              <a:ext uri="{FF2B5EF4-FFF2-40B4-BE49-F238E27FC236}">
                <a16:creationId xmlns:a16="http://schemas.microsoft.com/office/drawing/2014/main" id="{BBE8FB01-969F-3E39-0939-C9AF79BD2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35" y="1825688"/>
            <a:ext cx="5700665" cy="3206624"/>
          </a:xfrm>
          <a:prstGeom prst="rect">
            <a:avLst/>
          </a:prstGeom>
        </p:spPr>
      </p:pic>
    </p:spTree>
    <p:extLst>
      <p:ext uri="{BB962C8B-B14F-4D97-AF65-F5344CB8AC3E}">
        <p14:creationId xmlns:p14="http://schemas.microsoft.com/office/powerpoint/2010/main" val="359342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people sitting at a table&#10;&#10;Description automatically generated">
            <a:extLst>
              <a:ext uri="{FF2B5EF4-FFF2-40B4-BE49-F238E27FC236}">
                <a16:creationId xmlns:a16="http://schemas.microsoft.com/office/drawing/2014/main" id="{26CDBDE2-F200-F0A2-8166-51C45197F35F}"/>
              </a:ext>
            </a:extLst>
          </p:cNvPr>
          <p:cNvPicPr>
            <a:picLocks noChangeAspect="1"/>
          </p:cNvPicPr>
          <p:nvPr/>
        </p:nvPicPr>
        <p:blipFill>
          <a:blip r:embed="rId3" cstate="print">
            <a:extLst>
              <a:ext uri="{28A0092B-C50C-407E-A947-70E740481C1C}">
                <a14:useLocalDpi xmlns:a14="http://schemas.microsoft.com/office/drawing/2010/main" val="0"/>
              </a:ext>
            </a:extLst>
          </a:blip>
          <a:srcRect l="-13165" t="-1" r="19048"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A50CC3C-AC7D-43FA-9295-277353E9041A}"/>
              </a:ext>
            </a:extLst>
          </p:cNvPr>
          <p:cNvSpPr>
            <a:spLocks noGrp="1"/>
          </p:cNvSpPr>
          <p:nvPr>
            <p:ph type="title"/>
          </p:nvPr>
        </p:nvSpPr>
        <p:spPr>
          <a:xfrm>
            <a:off x="504825" y="138881"/>
            <a:ext cx="4557369" cy="1899912"/>
          </a:xfrm>
        </p:spPr>
        <p:txBody>
          <a:bodyPr>
            <a:normAutofit/>
          </a:bodyPr>
          <a:lstStyle/>
          <a:p>
            <a:r>
              <a:rPr lang="en-US" sz="4000" b="1" dirty="0">
                <a:solidFill>
                  <a:srgbClr val="025A9E"/>
                </a:solidFill>
                <a:latin typeface="Aptos Display" panose="020B0004020202020204" pitchFamily="34" charset="0"/>
              </a:rPr>
              <a:t>Regional Dealer Breakfast Meetings</a:t>
            </a:r>
          </a:p>
        </p:txBody>
      </p:sp>
      <p:sp>
        <p:nvSpPr>
          <p:cNvPr id="14" name="Content Placeholder 13">
            <a:extLst>
              <a:ext uri="{FF2B5EF4-FFF2-40B4-BE49-F238E27FC236}">
                <a16:creationId xmlns:a16="http://schemas.microsoft.com/office/drawing/2014/main" id="{1CBA8E56-6E7F-1802-F4DA-9EFABFF6D984}"/>
              </a:ext>
            </a:extLst>
          </p:cNvPr>
          <p:cNvSpPr>
            <a:spLocks noGrp="1"/>
          </p:cNvSpPr>
          <p:nvPr>
            <p:ph idx="1"/>
          </p:nvPr>
        </p:nvSpPr>
        <p:spPr>
          <a:xfrm>
            <a:off x="504822" y="1878019"/>
            <a:ext cx="3822189" cy="3836195"/>
          </a:xfrm>
        </p:spPr>
        <p:txBody>
          <a:bodyPr>
            <a:normAutofit/>
          </a:bodyPr>
          <a:lstStyle/>
          <a:p>
            <a:pPr marL="0" indent="0">
              <a:buNone/>
            </a:pPr>
            <a:r>
              <a:rPr lang="en-US" sz="2000" b="1" u="sng" dirty="0">
                <a:latin typeface="Aptos Display" panose="020B0004020202020204" pitchFamily="34" charset="0"/>
              </a:rPr>
              <a:t>New York City</a:t>
            </a:r>
          </a:p>
          <a:p>
            <a:pPr marL="0" indent="0">
              <a:buNone/>
            </a:pPr>
            <a:r>
              <a:rPr lang="en-US" sz="1800" dirty="0">
                <a:latin typeface="Aptos Display" panose="020B0004020202020204" pitchFamily="34" charset="0"/>
              </a:rPr>
              <a:t>October 7, 2025 | 8:30 am</a:t>
            </a:r>
          </a:p>
          <a:p>
            <a:pPr marL="0" indent="0">
              <a:buNone/>
            </a:pPr>
            <a:r>
              <a:rPr lang="en-US" sz="1800" dirty="0">
                <a:latin typeface="Aptos Display" panose="020B0004020202020204" pitchFamily="34" charset="0"/>
              </a:rPr>
              <a:t>The Center for Automotive Education &amp; Training</a:t>
            </a:r>
          </a:p>
          <a:p>
            <a:pPr marL="0" indent="0">
              <a:buNone/>
            </a:pPr>
            <a:r>
              <a:rPr lang="en-US" sz="2000" b="1" u="sng" dirty="0">
                <a:latin typeface="Aptos Display" panose="020B0004020202020204" pitchFamily="34" charset="0"/>
              </a:rPr>
              <a:t>Mid &amp; Lower Hudson Valley</a:t>
            </a:r>
          </a:p>
          <a:p>
            <a:pPr marL="0" indent="0">
              <a:buNone/>
            </a:pPr>
            <a:r>
              <a:rPr lang="en-US" sz="1800" dirty="0">
                <a:latin typeface="Aptos Display" panose="020B0004020202020204" pitchFamily="34" charset="0"/>
              </a:rPr>
              <a:t>October 8, 2025 | 8:30 am</a:t>
            </a:r>
          </a:p>
          <a:p>
            <a:pPr marL="0" indent="0">
              <a:buNone/>
            </a:pPr>
            <a:r>
              <a:rPr lang="en-US" sz="1800" dirty="0">
                <a:latin typeface="Aptos Display" panose="020B0004020202020204" pitchFamily="34" charset="0"/>
              </a:rPr>
              <a:t>The Opus Westchester</a:t>
            </a:r>
          </a:p>
          <a:p>
            <a:pPr marL="0" indent="0">
              <a:buNone/>
            </a:pPr>
            <a:r>
              <a:rPr lang="en-US" sz="2000" b="1" u="sng" dirty="0">
                <a:latin typeface="Aptos Display" panose="020B0004020202020204" pitchFamily="34" charset="0"/>
              </a:rPr>
              <a:t>Long Island</a:t>
            </a:r>
          </a:p>
          <a:p>
            <a:pPr marL="0" indent="0">
              <a:buNone/>
            </a:pPr>
            <a:r>
              <a:rPr lang="en-US" sz="1800" dirty="0">
                <a:latin typeface="Aptos Display" panose="020B0004020202020204" pitchFamily="34" charset="0"/>
              </a:rPr>
              <a:t>October 9, 2025 | 8:30 am</a:t>
            </a:r>
          </a:p>
          <a:p>
            <a:pPr marL="0" indent="0">
              <a:buNone/>
            </a:pPr>
            <a:r>
              <a:rPr lang="en-US" sz="1800" dirty="0">
                <a:latin typeface="Aptos Display" panose="020B0004020202020204" pitchFamily="34" charset="0"/>
              </a:rPr>
              <a:t>Melville Marriott </a:t>
            </a:r>
          </a:p>
          <a:p>
            <a:pPr marL="0" indent="0">
              <a:buNone/>
            </a:pPr>
            <a:endParaRPr lang="en-US" sz="1800" dirty="0">
              <a:latin typeface="Aptos Display" panose="020B0004020202020204" pitchFamily="34" charset="0"/>
            </a:endParaRPr>
          </a:p>
          <a:p>
            <a:pPr marL="0" indent="0">
              <a:buNone/>
            </a:pPr>
            <a:endParaRPr lang="en-US" sz="2000" dirty="0">
              <a:latin typeface="Aptos Display" panose="020B0004020202020204" pitchFamily="34" charset="0"/>
            </a:endParaRPr>
          </a:p>
          <a:p>
            <a:pPr marL="0" indent="0">
              <a:buNone/>
            </a:pPr>
            <a:endParaRPr lang="en-US" sz="2000" dirty="0">
              <a:latin typeface="Aptos Display" panose="020B0004020202020204" pitchFamily="34" charset="0"/>
            </a:endParaRPr>
          </a:p>
          <a:p>
            <a:pPr marL="0" indent="0">
              <a:buNone/>
            </a:pPr>
            <a:endParaRPr lang="en-US" sz="2000" dirty="0">
              <a:latin typeface="Aptos Display" panose="020B0004020202020204" pitchFamily="34" charset="0"/>
            </a:endParaRPr>
          </a:p>
        </p:txBody>
      </p:sp>
      <p:pic>
        <p:nvPicPr>
          <p:cNvPr id="20" name="Picture 19" descr="A white arrow pointing to the right&#10;&#10;Description automatically generated">
            <a:extLst>
              <a:ext uri="{FF2B5EF4-FFF2-40B4-BE49-F238E27FC236}">
                <a16:creationId xmlns:a16="http://schemas.microsoft.com/office/drawing/2014/main" id="{BFD02992-5E83-A440-C2F1-8E3BA1DAD6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649387" y="5881147"/>
            <a:ext cx="731154" cy="609600"/>
          </a:xfrm>
          <a:prstGeom prst="rect">
            <a:avLst/>
          </a:prstGeom>
        </p:spPr>
      </p:pic>
      <p:sp>
        <p:nvSpPr>
          <p:cNvPr id="22" name="Content Placeholder 13">
            <a:extLst>
              <a:ext uri="{FF2B5EF4-FFF2-40B4-BE49-F238E27FC236}">
                <a16:creationId xmlns:a16="http://schemas.microsoft.com/office/drawing/2014/main" id="{95072F8F-A4AE-B216-8C40-15DDBC403996}"/>
              </a:ext>
            </a:extLst>
          </p:cNvPr>
          <p:cNvSpPr txBox="1">
            <a:spLocks/>
          </p:cNvSpPr>
          <p:nvPr/>
        </p:nvSpPr>
        <p:spPr>
          <a:xfrm>
            <a:off x="2409741" y="5931763"/>
            <a:ext cx="1421187" cy="546076"/>
          </a:xfrm>
          <a:prstGeom prst="rect">
            <a:avLst/>
          </a:prstGeom>
        </p:spPr>
        <p:txBody>
          <a:bodyPr vert="horz" lIns="91440" tIns="45720" rIns="91440" bIns="45720" rtlCol="0">
            <a:normAutofit fontScale="92500" lnSpcReduction="20000"/>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C00000"/>
                </a:solidFill>
                <a:effectLst/>
                <a:uLnTx/>
                <a:uFillTx/>
                <a:latin typeface="Aptos Display" panose="020B0004020202020204" pitchFamily="34" charset="0"/>
                <a:ea typeface="+mn-ea"/>
                <a:cs typeface="+mn-cs"/>
              </a:rPr>
              <a:t>SCAN TO REGISTER!</a:t>
            </a:r>
          </a:p>
          <a:p>
            <a:pPr marL="0" marR="0" lvl="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a:p>
            <a:pPr marL="0" marR="0" lvl="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p:txBody>
      </p:sp>
      <p:pic>
        <p:nvPicPr>
          <p:cNvPr id="3" name="Picture 2" descr="A qr code with a blue and white logo&#10;&#10;AI-generated content may be incorrect.">
            <a:extLst>
              <a:ext uri="{FF2B5EF4-FFF2-40B4-BE49-F238E27FC236}">
                <a16:creationId xmlns:a16="http://schemas.microsoft.com/office/drawing/2014/main" id="{FBD440FA-9BBC-12E8-F449-336941039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24" y="5585989"/>
            <a:ext cx="1045675" cy="1045675"/>
          </a:xfrm>
          <a:prstGeom prst="rect">
            <a:avLst/>
          </a:prstGeom>
        </p:spPr>
      </p:pic>
    </p:spTree>
    <p:extLst>
      <p:ext uri="{BB962C8B-B14F-4D97-AF65-F5344CB8AC3E}">
        <p14:creationId xmlns:p14="http://schemas.microsoft.com/office/powerpoint/2010/main" val="1008755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E6FA03-EE01-48ED-BD7A-561A6275BACF}"/>
              </a:ext>
            </a:extLst>
          </p:cNvPr>
          <p:cNvSpPr>
            <a:spLocks noGrp="1"/>
          </p:cNvSpPr>
          <p:nvPr>
            <p:ph type="ctrTitle"/>
          </p:nvPr>
        </p:nvSpPr>
        <p:spPr>
          <a:xfrm>
            <a:off x="-4012" y="454027"/>
            <a:ext cx="12191999" cy="977096"/>
          </a:xfrm>
        </p:spPr>
        <p:txBody>
          <a:bodyPr/>
          <a:lstStyle/>
          <a:p>
            <a:r>
              <a:rPr lang="en-US" dirty="0"/>
              <a:t>Facing ICE and DHS at the Dealership: Readiness Strategies for Employers</a:t>
            </a:r>
          </a:p>
        </p:txBody>
      </p:sp>
      <p:sp>
        <p:nvSpPr>
          <p:cNvPr id="7" name="Text Placeholder 6">
            <a:extLst>
              <a:ext uri="{FF2B5EF4-FFF2-40B4-BE49-F238E27FC236}">
                <a16:creationId xmlns:a16="http://schemas.microsoft.com/office/drawing/2014/main" id="{73CDBBA2-D11C-4C1A-A3A0-152E0543F334}"/>
              </a:ext>
            </a:extLst>
          </p:cNvPr>
          <p:cNvSpPr>
            <a:spLocks noGrp="1"/>
          </p:cNvSpPr>
          <p:nvPr>
            <p:ph type="body" sz="quarter" idx="10"/>
          </p:nvPr>
        </p:nvSpPr>
        <p:spPr/>
        <p:txBody>
          <a:bodyPr/>
          <a:lstStyle/>
          <a:p>
            <a:r>
              <a:rPr lang="en-US" b="1"/>
              <a:t>10/02/2025</a:t>
            </a:r>
          </a:p>
        </p:txBody>
      </p:sp>
      <p:sp>
        <p:nvSpPr>
          <p:cNvPr id="2" name="Subtitle 1">
            <a:extLst>
              <a:ext uri="{FF2B5EF4-FFF2-40B4-BE49-F238E27FC236}">
                <a16:creationId xmlns:a16="http://schemas.microsoft.com/office/drawing/2014/main" id="{D9B47E4E-EBE3-4C91-C51E-92281EA2D045}"/>
              </a:ext>
            </a:extLst>
          </p:cNvPr>
          <p:cNvSpPr>
            <a:spLocks noGrp="1"/>
          </p:cNvSpPr>
          <p:nvPr>
            <p:ph type="subTitle" idx="1"/>
          </p:nvPr>
        </p:nvSpPr>
        <p:spPr/>
        <p:txBody>
          <a:bodyPr/>
          <a:lstStyle/>
          <a:p>
            <a:r>
              <a:rPr lang="en-US"/>
              <a:t>Liz Heifetz</a:t>
            </a:r>
          </a:p>
          <a:p>
            <a:r>
              <a:rPr lang="en-US"/>
              <a:t>Associate </a:t>
            </a:r>
          </a:p>
          <a:p>
            <a:r>
              <a:rPr lang="en-US"/>
              <a:t>eheifetz@bsk.com</a:t>
            </a:r>
          </a:p>
          <a:p>
            <a:r>
              <a:rPr lang="en-US"/>
              <a:t>New York, NY</a:t>
            </a:r>
          </a:p>
        </p:txBody>
      </p:sp>
    </p:spTree>
    <p:extLst>
      <p:ext uri="{BB962C8B-B14F-4D97-AF65-F5344CB8AC3E}">
        <p14:creationId xmlns:p14="http://schemas.microsoft.com/office/powerpoint/2010/main" val="354328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6FFB-DB63-C185-79E5-7A0AB6C39EBB}"/>
              </a:ext>
            </a:extLst>
          </p:cNvPr>
          <p:cNvSpPr>
            <a:spLocks noGrp="1"/>
          </p:cNvSpPr>
          <p:nvPr>
            <p:ph type="title"/>
          </p:nvPr>
        </p:nvSpPr>
        <p:spPr/>
        <p:txBody>
          <a:bodyPr>
            <a:normAutofit fontScale="90000"/>
          </a:bodyPr>
          <a:lstStyle/>
          <a:p>
            <a:br>
              <a:rPr lang="en-US"/>
            </a:br>
            <a:br>
              <a:rPr lang="en-US"/>
            </a:br>
            <a:br>
              <a:rPr lang="en-US"/>
            </a:br>
            <a:r>
              <a:rPr lang="en-US"/>
              <a:t>Disclaimer</a:t>
            </a:r>
            <a:br>
              <a:rPr lang="en-US"/>
            </a:br>
            <a:br>
              <a:rPr lang="en-US"/>
            </a:br>
            <a:br>
              <a:rPr lang="en-US"/>
            </a:br>
            <a:endParaRPr lang="en-US"/>
          </a:p>
        </p:txBody>
      </p:sp>
      <p:sp>
        <p:nvSpPr>
          <p:cNvPr id="3" name="Content Placeholder 2">
            <a:extLst>
              <a:ext uri="{FF2B5EF4-FFF2-40B4-BE49-F238E27FC236}">
                <a16:creationId xmlns:a16="http://schemas.microsoft.com/office/drawing/2014/main" id="{A1302333-6B18-DA10-6366-BD94A6F51DF1}"/>
              </a:ext>
            </a:extLst>
          </p:cNvPr>
          <p:cNvSpPr>
            <a:spLocks noGrp="1"/>
          </p:cNvSpPr>
          <p:nvPr>
            <p:ph idx="1"/>
          </p:nvPr>
        </p:nvSpPr>
        <p:spPr/>
        <p:txBody>
          <a:bodyPr/>
          <a:lstStyle/>
          <a:p>
            <a:pPr marL="109537" indent="0">
              <a:buNone/>
            </a:pPr>
            <a:endParaRPr lang="en-US"/>
          </a:p>
          <a:p>
            <a:pPr marL="109537" indent="0">
              <a:buNone/>
            </a:pPr>
            <a:r>
              <a:rPr lang="en-US"/>
              <a:t>The materials presented at this presentation are for informational purposes only and not for the purpose of providing legal advice. Contact attorney directly to obtain advice with respect to your specific situation or questions. </a:t>
            </a:r>
          </a:p>
        </p:txBody>
      </p:sp>
    </p:spTree>
    <p:extLst>
      <p:ext uri="{BB962C8B-B14F-4D97-AF65-F5344CB8AC3E}">
        <p14:creationId xmlns:p14="http://schemas.microsoft.com/office/powerpoint/2010/main" val="10611551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D98B-D702-7591-88A8-F28C52EFD11A}"/>
              </a:ext>
            </a:extLst>
          </p:cNvPr>
          <p:cNvSpPr>
            <a:spLocks noGrp="1"/>
          </p:cNvSpPr>
          <p:nvPr>
            <p:ph type="title"/>
          </p:nvPr>
        </p:nvSpPr>
        <p:spPr/>
        <p:txBody>
          <a:bodyPr>
            <a:normAutofit/>
          </a:bodyPr>
          <a:lstStyle/>
          <a:p>
            <a:r>
              <a:rPr lang="en-US" sz="3200"/>
              <a:t>Understanding ICE and DHS Enforcement </a:t>
            </a:r>
          </a:p>
        </p:txBody>
      </p:sp>
      <p:sp>
        <p:nvSpPr>
          <p:cNvPr id="3" name="Content Placeholder 2">
            <a:extLst>
              <a:ext uri="{FF2B5EF4-FFF2-40B4-BE49-F238E27FC236}">
                <a16:creationId xmlns:a16="http://schemas.microsoft.com/office/drawing/2014/main" id="{AD100F5B-F50B-6C55-49A2-90F7A976E19E}"/>
              </a:ext>
            </a:extLst>
          </p:cNvPr>
          <p:cNvSpPr>
            <a:spLocks noGrp="1"/>
          </p:cNvSpPr>
          <p:nvPr>
            <p:ph idx="1"/>
          </p:nvPr>
        </p:nvSpPr>
        <p:spPr/>
        <p:txBody>
          <a:bodyPr/>
          <a:lstStyle/>
          <a:p>
            <a:pPr marL="0" indent="0">
              <a:buNone/>
            </a:pPr>
            <a:r>
              <a:rPr lang="en-US" sz="2400" b="1"/>
              <a:t>Types of Government Agent Visits</a:t>
            </a:r>
            <a:r>
              <a:rPr lang="en-US" sz="2400"/>
              <a:t>: </a:t>
            </a:r>
          </a:p>
          <a:p>
            <a:pPr marL="342900" indent="-342900"/>
            <a:r>
              <a:rPr lang="en-US" sz="2400"/>
              <a:t>Notices of Inspection (NOIs)</a:t>
            </a:r>
          </a:p>
          <a:p>
            <a:pPr marL="342900" indent="-342900"/>
            <a:r>
              <a:rPr lang="en-US" sz="2400"/>
              <a:t>Department of Labor:  OSHA, immigration-related inspections, audits, I-9 compliance</a:t>
            </a:r>
          </a:p>
          <a:p>
            <a:pPr marL="342900" indent="-342900"/>
            <a:r>
              <a:rPr lang="en-US" sz="2400"/>
              <a:t>US Department of Homeland Security – Immigration and Customs Enforcement (ICE), US Citizenship and Immigration Services (USCIS)</a:t>
            </a:r>
          </a:p>
          <a:p>
            <a:pPr marL="342900" indent="-342900"/>
            <a:r>
              <a:rPr lang="en-US" sz="2400"/>
              <a:t>I-9 Audits</a:t>
            </a:r>
          </a:p>
          <a:p>
            <a:pPr marL="342900" indent="-342900"/>
            <a:r>
              <a:rPr lang="en-US" sz="2400"/>
              <a:t>Requests for Information</a:t>
            </a:r>
          </a:p>
          <a:p>
            <a:pPr marL="342900" indent="-342900"/>
            <a:r>
              <a:rPr lang="en-US" sz="2400"/>
              <a:t>Searches of property or people for questioning or detention or arrest</a:t>
            </a:r>
          </a:p>
          <a:p>
            <a:pPr lvl="0"/>
            <a:endParaRPr lang="en-US"/>
          </a:p>
          <a:p>
            <a:pPr marL="457200" indent="-457200"/>
            <a:endParaRPr lang="en-US"/>
          </a:p>
          <a:p>
            <a:pPr marL="109537" indent="0">
              <a:buNone/>
            </a:pPr>
            <a:endParaRPr lang="en-US"/>
          </a:p>
          <a:p>
            <a:endParaRPr lang="en-US"/>
          </a:p>
        </p:txBody>
      </p:sp>
    </p:spTree>
    <p:extLst>
      <p:ext uri="{BB962C8B-B14F-4D97-AF65-F5344CB8AC3E}">
        <p14:creationId xmlns:p14="http://schemas.microsoft.com/office/powerpoint/2010/main" val="42073057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D98B-D702-7591-88A8-F28C52EFD11A}"/>
              </a:ext>
            </a:extLst>
          </p:cNvPr>
          <p:cNvSpPr>
            <a:spLocks noGrp="1"/>
          </p:cNvSpPr>
          <p:nvPr>
            <p:ph type="title"/>
          </p:nvPr>
        </p:nvSpPr>
        <p:spPr/>
        <p:txBody>
          <a:bodyPr>
            <a:normAutofit fontScale="90000"/>
          </a:bodyPr>
          <a:lstStyle/>
          <a:p>
            <a:r>
              <a:rPr lang="en-US"/>
              <a:t>Why dealerships could be vulnerable to inspection?</a:t>
            </a:r>
            <a:br>
              <a:rPr lang="en-US"/>
            </a:br>
            <a:endParaRPr lang="en-US"/>
          </a:p>
        </p:txBody>
      </p:sp>
      <p:sp>
        <p:nvSpPr>
          <p:cNvPr id="3" name="Content Placeholder 2">
            <a:extLst>
              <a:ext uri="{FF2B5EF4-FFF2-40B4-BE49-F238E27FC236}">
                <a16:creationId xmlns:a16="http://schemas.microsoft.com/office/drawing/2014/main" id="{AD100F5B-F50B-6C55-49A2-90F7A976E19E}"/>
              </a:ext>
            </a:extLst>
          </p:cNvPr>
          <p:cNvSpPr>
            <a:spLocks noGrp="1"/>
          </p:cNvSpPr>
          <p:nvPr>
            <p:ph idx="1"/>
          </p:nvPr>
        </p:nvSpPr>
        <p:spPr/>
        <p:txBody>
          <a:bodyPr/>
          <a:lstStyle/>
          <a:p>
            <a:pPr marL="109537" indent="0">
              <a:buNone/>
            </a:pPr>
            <a:r>
              <a:rPr lang="en-US" b="1"/>
              <a:t>Common risk factors:</a:t>
            </a:r>
          </a:p>
          <a:p>
            <a:pPr marL="109537" indent="0">
              <a:buNone/>
            </a:pPr>
            <a:endParaRPr lang="en-US" b="1"/>
          </a:p>
          <a:p>
            <a:r>
              <a:rPr lang="en-US" sz="2400"/>
              <a:t>Use of contract labor (detailing, transport, cleaning)</a:t>
            </a:r>
          </a:p>
          <a:p>
            <a:r>
              <a:rPr lang="en-US" sz="2400"/>
              <a:t>Inadequate HR processes</a:t>
            </a:r>
          </a:p>
          <a:p>
            <a:r>
              <a:rPr lang="en-US" sz="2400"/>
              <a:t>Misclassified workers</a:t>
            </a:r>
          </a:p>
          <a:p>
            <a:r>
              <a:rPr lang="en-US" sz="2400"/>
              <a:t>High employee turnover</a:t>
            </a:r>
          </a:p>
          <a:p>
            <a:endParaRPr lang="en-US" b="1"/>
          </a:p>
          <a:p>
            <a:endParaRPr lang="en-US"/>
          </a:p>
        </p:txBody>
      </p:sp>
    </p:spTree>
    <p:extLst>
      <p:ext uri="{BB962C8B-B14F-4D97-AF65-F5344CB8AC3E}">
        <p14:creationId xmlns:p14="http://schemas.microsoft.com/office/powerpoint/2010/main" val="1336577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403FE-6F4F-DBCB-AF52-BFEA2F817F01}"/>
              </a:ext>
            </a:extLst>
          </p:cNvPr>
          <p:cNvSpPr>
            <a:spLocks noGrp="1"/>
          </p:cNvSpPr>
          <p:nvPr>
            <p:ph type="title"/>
          </p:nvPr>
        </p:nvSpPr>
        <p:spPr/>
        <p:txBody>
          <a:bodyPr>
            <a:normAutofit/>
          </a:bodyPr>
          <a:lstStyle/>
          <a:p>
            <a:r>
              <a:rPr lang="en-US" sz="3200"/>
              <a:t>I-9 Compliance</a:t>
            </a:r>
          </a:p>
        </p:txBody>
      </p:sp>
      <p:sp>
        <p:nvSpPr>
          <p:cNvPr id="3" name="Content Placeholder 2">
            <a:extLst>
              <a:ext uri="{FF2B5EF4-FFF2-40B4-BE49-F238E27FC236}">
                <a16:creationId xmlns:a16="http://schemas.microsoft.com/office/drawing/2014/main" id="{110EEAAA-E8AE-414B-AC0A-AD6D2A541739}"/>
              </a:ext>
            </a:extLst>
          </p:cNvPr>
          <p:cNvSpPr>
            <a:spLocks noGrp="1"/>
          </p:cNvSpPr>
          <p:nvPr>
            <p:ph idx="1"/>
          </p:nvPr>
        </p:nvSpPr>
        <p:spPr/>
        <p:txBody>
          <a:bodyPr/>
          <a:lstStyle/>
          <a:p>
            <a:pPr marL="109537" indent="0">
              <a:buNone/>
            </a:pPr>
            <a:r>
              <a:rPr lang="en-US" sz="2400" b="1"/>
              <a:t>Advance Preparation For an I-9 Inspection</a:t>
            </a:r>
            <a:endParaRPr lang="en-US" sz="2000" b="1"/>
          </a:p>
          <a:p>
            <a:r>
              <a:rPr lang="en-US" sz="2000"/>
              <a:t>Conduct internal I-9 audits</a:t>
            </a:r>
          </a:p>
          <a:p>
            <a:pPr lvl="0"/>
            <a:r>
              <a:rPr lang="en-US" sz="2000"/>
              <a:t>Confirm E-Verify Policy </a:t>
            </a:r>
          </a:p>
          <a:p>
            <a:pPr lvl="0"/>
            <a:r>
              <a:rPr lang="en-US" sz="2000"/>
              <a:t>Perform Re-Verification where necessary </a:t>
            </a:r>
          </a:p>
          <a:p>
            <a:pPr lvl="0"/>
            <a:r>
              <a:rPr lang="en-US" sz="2000"/>
              <a:t>Implement annual compliance training for your Human Resources teams</a:t>
            </a:r>
          </a:p>
          <a:p>
            <a:pPr lvl="0"/>
            <a:r>
              <a:rPr lang="en-US" sz="2000"/>
              <a:t>Ensure your team is using the correct version of Form I-9</a:t>
            </a:r>
          </a:p>
          <a:p>
            <a:r>
              <a:rPr lang="en-US" sz="2000"/>
              <a:t>If ICE finds problems during I-9 audit, you could face: </a:t>
            </a:r>
          </a:p>
          <a:p>
            <a:pPr lvl="1"/>
            <a:r>
              <a:rPr lang="en-US" sz="2000"/>
              <a:t>Civil fines per violation (can total tens of thousands)</a:t>
            </a:r>
          </a:p>
          <a:p>
            <a:pPr lvl="1"/>
            <a:r>
              <a:rPr lang="en-US" sz="2000"/>
              <a:t>Criminal charges (for knowingly hiring unauthorized workers)</a:t>
            </a:r>
          </a:p>
          <a:p>
            <a:pPr lvl="1"/>
            <a:r>
              <a:rPr lang="en-US" sz="2000"/>
              <a:t>Debarment from federal contracts</a:t>
            </a:r>
          </a:p>
          <a:p>
            <a:pPr lvl="1"/>
            <a:r>
              <a:rPr lang="en-US" sz="2000"/>
              <a:t>Loss of business reputation</a:t>
            </a:r>
          </a:p>
          <a:p>
            <a:pPr lvl="1"/>
            <a:r>
              <a:rPr lang="en-US" sz="2000"/>
              <a:t>Possible follow-up raids</a:t>
            </a:r>
          </a:p>
          <a:p>
            <a:pPr lvl="1"/>
            <a:endParaRPr lang="en-US"/>
          </a:p>
          <a:p>
            <a:pPr marL="109537" indent="0">
              <a:buNone/>
            </a:pPr>
            <a:endParaRPr lang="en-US" sz="2400"/>
          </a:p>
          <a:p>
            <a:endParaRPr lang="en-US"/>
          </a:p>
        </p:txBody>
      </p:sp>
    </p:spTree>
    <p:extLst>
      <p:ext uri="{BB962C8B-B14F-4D97-AF65-F5344CB8AC3E}">
        <p14:creationId xmlns:p14="http://schemas.microsoft.com/office/powerpoint/2010/main" val="41931232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2631.0"/>
  <p:tag name="AS_RELEASE_DATE" val="2024.11.14"/>
  <p:tag name="AS_TITLE" val="Aspose.Slides for .NET 4.0 Client Profile"/>
  <p:tag name="AS_VERSION" val="24.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nd">
  <a:themeElements>
    <a:clrScheme name="Bon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Trebuchet MS"/>
        <a:cs typeface="Arial"/>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Georgia"/>
        <a:cs typeface="Arial"/>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Bond" id="{C4A38EF1-10CE-47C8-8D5A-F098FB6D5773}" vid="{C7FCEC98-9D61-42C1-9713-CE0052ED47F2}"/>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D96853D129694DBAFECBD2A28707A3" ma:contentTypeVersion="0" ma:contentTypeDescription="Create a new document." ma:contentTypeScope="" ma:versionID="ed8f1b2d8cd27f17fd5534472453bd40">
  <xsd:schema xmlns:xsd="http://www.w3.org/2001/XMLSchema" xmlns:xs="http://www.w3.org/2001/XMLSchema" xmlns:p="http://schemas.microsoft.com/office/2006/metadata/properties" targetNamespace="http://schemas.microsoft.com/office/2006/metadata/properties" ma:root="true" ma:fieldsID="b764bea3eb9b1a5be8fd57fac5fb459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F1D77D-1358-4D44-83D4-A12EE7A7FE1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204240E-04A5-4A11-ADAA-5010AEA09A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B1E39DE-9FB1-4808-A943-B1BEC64BFA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Bond</Template>
  <TotalTime>0</TotalTime>
  <Words>1060</Words>
  <Application>Microsoft Office PowerPoint</Application>
  <PresentationFormat>Widescreen</PresentationFormat>
  <Paragraphs>155</Paragraphs>
  <Slides>19</Slides>
  <Notes>17</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19</vt:i4>
      </vt:variant>
    </vt:vector>
  </HeadingPairs>
  <TitlesOfParts>
    <vt:vector size="35" baseType="lpstr">
      <vt:lpstr>Aptos</vt:lpstr>
      <vt:lpstr>Aptos Display</vt:lpstr>
      <vt:lpstr>Aptos ExtraBold</vt:lpstr>
      <vt:lpstr>Arial</vt:lpstr>
      <vt:lpstr>Arial Black</vt:lpstr>
      <vt:lpstr>Arial Narrow</vt:lpstr>
      <vt:lpstr>Calibri</vt:lpstr>
      <vt:lpstr>Calibri Light</vt:lpstr>
      <vt:lpstr>Courier New</vt:lpstr>
      <vt:lpstr>Georgia</vt:lpstr>
      <vt:lpstr>Segoe UI</vt:lpstr>
      <vt:lpstr>Wingdings 2</vt:lpstr>
      <vt:lpstr>Bond</vt:lpstr>
      <vt:lpstr>Office 2013 - 2022 Theme</vt:lpstr>
      <vt:lpstr>Simple Light</vt:lpstr>
      <vt:lpstr>1_Office 2013 - 2022 Theme</vt:lpstr>
      <vt:lpstr>What to Do When ICE Shows Up at  Your Dealership</vt:lpstr>
      <vt:lpstr>PowerPoint Presentation</vt:lpstr>
      <vt:lpstr>PowerPoint Presentation</vt:lpstr>
      <vt:lpstr>Regional Dealer Breakfast Meetings</vt:lpstr>
      <vt:lpstr>Facing ICE and DHS at the Dealership: Readiness Strategies for Employers</vt:lpstr>
      <vt:lpstr>   Disclaimer   </vt:lpstr>
      <vt:lpstr>Understanding ICE and DHS Enforcement </vt:lpstr>
      <vt:lpstr>Why dealerships could be vulnerable to inspection? </vt:lpstr>
      <vt:lpstr>I-9 Compliance</vt:lpstr>
      <vt:lpstr>I-9 Compliance</vt:lpstr>
      <vt:lpstr>Managing employees during I-9 audit </vt:lpstr>
      <vt:lpstr>During an on-site Enforcement Action: What to Do</vt:lpstr>
      <vt:lpstr>During an on-site Enforcement Action: What to Do</vt:lpstr>
      <vt:lpstr>During an on-site Enforcement Action: What to Do</vt:lpstr>
      <vt:lpstr>During an on-site Enforcement Action: What to Do</vt:lpstr>
      <vt:lpstr>During an on-site Enforcement Action: What to Do</vt:lpstr>
      <vt:lpstr>During an on-site Enforcement Action: What to Do</vt:lpstr>
      <vt:lpstr>Be Prepared! What to Do Now</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2</cp:revision>
  <dcterms:created xsi:type="dcterms:W3CDTF">1601-01-01T00:00:00Z</dcterms:created>
  <dcterms:modified xsi:type="dcterms:W3CDTF">2025-10-01T17:41:28Z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0x010100B1D96853D129694DBAFECBD2A28707A3</vt:lpwstr>
  </property>
</Properties>
</file>